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3"/>
  </p:notesMasterIdLst>
  <p:sldIdLst>
    <p:sldId id="256" r:id="rId2"/>
    <p:sldId id="303" r:id="rId3"/>
    <p:sldId id="266" r:id="rId4"/>
    <p:sldId id="258" r:id="rId5"/>
    <p:sldId id="259" r:id="rId6"/>
    <p:sldId id="267" r:id="rId7"/>
    <p:sldId id="284" r:id="rId8"/>
    <p:sldId id="268" r:id="rId9"/>
    <p:sldId id="260" r:id="rId10"/>
    <p:sldId id="269" r:id="rId11"/>
    <p:sldId id="270" r:id="rId12"/>
    <p:sldId id="261" r:id="rId13"/>
    <p:sldId id="262" r:id="rId14"/>
    <p:sldId id="263" r:id="rId15"/>
    <p:sldId id="298" r:id="rId16"/>
    <p:sldId id="299" r:id="rId17"/>
    <p:sldId id="300" r:id="rId18"/>
    <p:sldId id="301" r:id="rId19"/>
    <p:sldId id="302" r:id="rId20"/>
    <p:sldId id="265" r:id="rId21"/>
    <p:sldId id="28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1950"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249736-6AAA-4B28-A18C-B7F59D8A1B21}" type="datetimeFigureOut">
              <a:rPr lang="en-AU" smtClean="0"/>
              <a:pPr/>
              <a:t>23/10/2017</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8E4A70-D840-41B4-8B9B-126058A5AE02}" type="slidenum">
              <a:rPr lang="en-AU" smtClean="0"/>
              <a:pPr/>
              <a:t>‹#›</a:t>
            </a:fld>
            <a:endParaRPr lang="en-AU"/>
          </a:p>
        </p:txBody>
      </p:sp>
    </p:spTree>
    <p:extLst>
      <p:ext uri="{BB962C8B-B14F-4D97-AF65-F5344CB8AC3E}">
        <p14:creationId xmlns:p14="http://schemas.microsoft.com/office/powerpoint/2010/main" val="124174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788E4A70-D840-41B4-8B9B-126058A5AE02}" type="slidenum">
              <a:rPr lang="en-AU" smtClean="0"/>
              <a:pPr/>
              <a:t>10</a:t>
            </a:fld>
            <a:endParaRPr lang="en-AU"/>
          </a:p>
        </p:txBody>
      </p:sp>
    </p:spTree>
    <p:extLst>
      <p:ext uri="{BB962C8B-B14F-4D97-AF65-F5344CB8AC3E}">
        <p14:creationId xmlns:p14="http://schemas.microsoft.com/office/powerpoint/2010/main" val="865339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788E4A70-D840-41B4-8B9B-126058A5AE02}" type="slidenum">
              <a:rPr lang="en-AU" smtClean="0"/>
              <a:pPr/>
              <a:t>21</a:t>
            </a:fld>
            <a:endParaRPr lang="en-AU"/>
          </a:p>
        </p:txBody>
      </p:sp>
    </p:spTree>
    <p:extLst>
      <p:ext uri="{BB962C8B-B14F-4D97-AF65-F5344CB8AC3E}">
        <p14:creationId xmlns:p14="http://schemas.microsoft.com/office/powerpoint/2010/main" val="24097745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A4B280E-B912-4C2F-A1A1-AED274BAB976}" type="datetime1">
              <a:rPr lang="en-AU" smtClean="0"/>
              <a:t>23/10/2017</a:t>
            </a:fld>
            <a:endParaRPr lang="en-AU"/>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IN"/>
              <a:t>This ppt is created by Manju Nair (member of PlanMyTrainings.com). Not to be used without the permission of www.planmytrainings.com</a:t>
            </a:r>
            <a:endParaRPr lang="en-AU"/>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11C1673-CC61-49A1-ADB0-C6E2AB80E93C}"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30"/>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F41EC9-EE84-478D-AC10-85851838910A}" type="datetime1">
              <a:rPr lang="en-AU" smtClean="0"/>
              <a:t>23/10/2017</a:t>
            </a:fld>
            <a:endParaRPr lang="en-AU"/>
          </a:p>
        </p:txBody>
      </p:sp>
      <p:sp>
        <p:nvSpPr>
          <p:cNvPr id="5" name="Footer Placeholder 4"/>
          <p:cNvSpPr>
            <a:spLocks noGrp="1"/>
          </p:cNvSpPr>
          <p:nvPr>
            <p:ph type="ftr" sz="quarter" idx="11"/>
          </p:nvPr>
        </p:nvSpPr>
        <p:spPr/>
        <p:txBody>
          <a:bodyPr/>
          <a:lstStyle/>
          <a:p>
            <a:r>
              <a:rPr lang="en-IN"/>
              <a:t>This ppt is created by Manju Nair (member of PlanMyTrainings.com). Not to be used without the permission of www.planmytrainings.com</a:t>
            </a:r>
            <a:endParaRPr lang="en-AU"/>
          </a:p>
        </p:txBody>
      </p:sp>
      <p:sp>
        <p:nvSpPr>
          <p:cNvPr id="6" name="Slide Number Placeholder 5"/>
          <p:cNvSpPr>
            <a:spLocks noGrp="1"/>
          </p:cNvSpPr>
          <p:nvPr>
            <p:ph type="sldNum" sz="quarter" idx="12"/>
          </p:nvPr>
        </p:nvSpPr>
        <p:spPr/>
        <p:txBody>
          <a:bodyPr/>
          <a:lstStyle/>
          <a:p>
            <a:fld id="{411C1673-CC61-49A1-ADB0-C6E2AB80E93C}"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C0ACA1C-7B4D-4B9B-9C23-152DFC4DA8A3}" type="datetime1">
              <a:rPr lang="en-AU" smtClean="0"/>
              <a:t>23/10/2017</a:t>
            </a:fld>
            <a:endParaRPr lang="en-AU"/>
          </a:p>
        </p:txBody>
      </p:sp>
      <p:sp>
        <p:nvSpPr>
          <p:cNvPr id="5" name="Footer Placeholder 4"/>
          <p:cNvSpPr>
            <a:spLocks noGrp="1"/>
          </p:cNvSpPr>
          <p:nvPr>
            <p:ph type="ftr" sz="quarter" idx="11"/>
          </p:nvPr>
        </p:nvSpPr>
        <p:spPr/>
        <p:txBody>
          <a:bodyPr/>
          <a:lstStyle/>
          <a:p>
            <a:r>
              <a:rPr lang="en-IN"/>
              <a:t>This ppt is created by Manju Nair (member of PlanMyTrainings.com). Not to be used without the permission of www.planmytrainings.com</a:t>
            </a:r>
            <a:endParaRPr lang="en-AU"/>
          </a:p>
        </p:txBody>
      </p:sp>
      <p:sp>
        <p:nvSpPr>
          <p:cNvPr id="6" name="Slide Number Placeholder 5"/>
          <p:cNvSpPr>
            <a:spLocks noGrp="1"/>
          </p:cNvSpPr>
          <p:nvPr>
            <p:ph type="sldNum" sz="quarter" idx="12"/>
          </p:nvPr>
        </p:nvSpPr>
        <p:spPr/>
        <p:txBody>
          <a:bodyPr/>
          <a:lstStyle/>
          <a:p>
            <a:fld id="{411C1673-CC61-49A1-ADB0-C6E2AB80E93C}"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11B8732-669F-4277-8FD4-E20ABD0B58BE}" type="datetime1">
              <a:rPr lang="en-AU" smtClean="0"/>
              <a:t>23/10/2017</a:t>
            </a:fld>
            <a:endParaRPr lang="en-AU"/>
          </a:p>
        </p:txBody>
      </p:sp>
      <p:sp>
        <p:nvSpPr>
          <p:cNvPr id="5" name="Footer Placeholder 4"/>
          <p:cNvSpPr>
            <a:spLocks noGrp="1"/>
          </p:cNvSpPr>
          <p:nvPr>
            <p:ph type="ftr" sz="quarter" idx="11"/>
          </p:nvPr>
        </p:nvSpPr>
        <p:spPr/>
        <p:txBody>
          <a:bodyPr/>
          <a:lstStyle/>
          <a:p>
            <a:r>
              <a:rPr lang="en-IN"/>
              <a:t>This ppt is created by Manju Nair (member of PlanMyTrainings.com). Not to be used without the permission of www.planmytrainings.com</a:t>
            </a:r>
            <a:endParaRPr lang="en-AU"/>
          </a:p>
        </p:txBody>
      </p:sp>
      <p:sp>
        <p:nvSpPr>
          <p:cNvPr id="6" name="Slide Number Placeholder 5"/>
          <p:cNvSpPr>
            <a:spLocks noGrp="1"/>
          </p:cNvSpPr>
          <p:nvPr>
            <p:ph type="sldNum" sz="quarter" idx="12"/>
          </p:nvPr>
        </p:nvSpPr>
        <p:spPr/>
        <p:txBody>
          <a:bodyPr/>
          <a:lstStyle/>
          <a:p>
            <a:fld id="{411C1673-CC61-49A1-ADB0-C6E2AB80E93C}" type="slidenum">
              <a:rPr lang="en-AU" smtClean="0"/>
              <a:pPr/>
              <a:t>‹#›</a:t>
            </a:fld>
            <a:endParaRPr lang="en-AU"/>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37CFCDC-6D8D-4D39-89FC-4BE5F4DDBD1A}" type="datetime1">
              <a:rPr lang="en-AU" smtClean="0"/>
              <a:t>23/10/2017</a:t>
            </a:fld>
            <a:endParaRPr lang="en-AU"/>
          </a:p>
        </p:txBody>
      </p:sp>
      <p:sp>
        <p:nvSpPr>
          <p:cNvPr id="5" name="Footer Placeholder 4"/>
          <p:cNvSpPr>
            <a:spLocks noGrp="1"/>
          </p:cNvSpPr>
          <p:nvPr>
            <p:ph type="ftr" sz="quarter" idx="11"/>
          </p:nvPr>
        </p:nvSpPr>
        <p:spPr/>
        <p:txBody>
          <a:bodyPr/>
          <a:lstStyle/>
          <a:p>
            <a:r>
              <a:rPr lang="en-IN"/>
              <a:t>This ppt is created by Manju Nair (member of PlanMyTrainings.com). Not to be used without the permission of www.planmytrainings.com</a:t>
            </a:r>
            <a:endParaRPr lang="en-AU"/>
          </a:p>
        </p:txBody>
      </p:sp>
      <p:sp>
        <p:nvSpPr>
          <p:cNvPr id="6" name="Slide Number Placeholder 5"/>
          <p:cNvSpPr>
            <a:spLocks noGrp="1"/>
          </p:cNvSpPr>
          <p:nvPr>
            <p:ph type="sldNum" sz="quarter" idx="12"/>
          </p:nvPr>
        </p:nvSpPr>
        <p:spPr/>
        <p:txBody>
          <a:bodyPr/>
          <a:lstStyle/>
          <a:p>
            <a:fld id="{411C1673-CC61-49A1-ADB0-C6E2AB80E93C}" type="slidenum">
              <a:rPr lang="en-AU" smtClean="0"/>
              <a:pPr/>
              <a:t>‹#›</a:t>
            </a:fld>
            <a:endParaRPr lang="en-AU"/>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7A2562D-3A82-4716-8C05-4DF012B66AB7}" type="datetime1">
              <a:rPr lang="en-AU" smtClean="0"/>
              <a:t>23/10/2017</a:t>
            </a:fld>
            <a:endParaRPr lang="en-AU"/>
          </a:p>
        </p:txBody>
      </p:sp>
      <p:sp>
        <p:nvSpPr>
          <p:cNvPr id="6" name="Footer Placeholder 5"/>
          <p:cNvSpPr>
            <a:spLocks noGrp="1"/>
          </p:cNvSpPr>
          <p:nvPr>
            <p:ph type="ftr" sz="quarter" idx="11"/>
          </p:nvPr>
        </p:nvSpPr>
        <p:spPr/>
        <p:txBody>
          <a:bodyPr/>
          <a:lstStyle/>
          <a:p>
            <a:r>
              <a:rPr lang="en-IN"/>
              <a:t>This ppt is created by Manju Nair (member of PlanMyTrainings.com). Not to be used without the permission of www.planmytrainings.com</a:t>
            </a:r>
            <a:endParaRPr lang="en-AU"/>
          </a:p>
        </p:txBody>
      </p:sp>
      <p:sp>
        <p:nvSpPr>
          <p:cNvPr id="7" name="Slide Number Placeholder 6"/>
          <p:cNvSpPr>
            <a:spLocks noGrp="1"/>
          </p:cNvSpPr>
          <p:nvPr>
            <p:ph type="sldNum" sz="quarter" idx="12"/>
          </p:nvPr>
        </p:nvSpPr>
        <p:spPr/>
        <p:txBody>
          <a:bodyPr/>
          <a:lstStyle/>
          <a:p>
            <a:fld id="{411C1673-CC61-49A1-ADB0-C6E2AB80E93C}" type="slidenum">
              <a:rPr lang="en-AU" smtClean="0"/>
              <a:pPr/>
              <a:t>‹#›</a:t>
            </a:fld>
            <a:endParaRPr lang="en-AU"/>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0EB6750-ADF6-4FCA-8224-65739B047923}" type="datetime1">
              <a:rPr lang="en-AU" smtClean="0"/>
              <a:t>23/10/2017</a:t>
            </a:fld>
            <a:endParaRPr lang="en-AU"/>
          </a:p>
        </p:txBody>
      </p:sp>
      <p:sp>
        <p:nvSpPr>
          <p:cNvPr id="8" name="Footer Placeholder 7"/>
          <p:cNvSpPr>
            <a:spLocks noGrp="1"/>
          </p:cNvSpPr>
          <p:nvPr>
            <p:ph type="ftr" sz="quarter" idx="11"/>
          </p:nvPr>
        </p:nvSpPr>
        <p:spPr/>
        <p:txBody>
          <a:bodyPr/>
          <a:lstStyle/>
          <a:p>
            <a:r>
              <a:rPr lang="en-IN"/>
              <a:t>This ppt is created by Manju Nair (member of PlanMyTrainings.com). Not to be used without the permission of www.planmytrainings.com</a:t>
            </a:r>
            <a:endParaRPr lang="en-AU"/>
          </a:p>
        </p:txBody>
      </p:sp>
      <p:sp>
        <p:nvSpPr>
          <p:cNvPr id="9" name="Slide Number Placeholder 8"/>
          <p:cNvSpPr>
            <a:spLocks noGrp="1"/>
          </p:cNvSpPr>
          <p:nvPr>
            <p:ph type="sldNum" sz="quarter" idx="12"/>
          </p:nvPr>
        </p:nvSpPr>
        <p:spPr/>
        <p:txBody>
          <a:bodyPr/>
          <a:lstStyle/>
          <a:p>
            <a:fld id="{411C1673-CC61-49A1-ADB0-C6E2AB80E93C}"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07602D8-0857-4A58-9C9B-34841F7F3E8E}" type="datetime1">
              <a:rPr lang="en-AU" smtClean="0"/>
              <a:t>23/10/2017</a:t>
            </a:fld>
            <a:endParaRPr lang="en-AU"/>
          </a:p>
        </p:txBody>
      </p:sp>
      <p:sp>
        <p:nvSpPr>
          <p:cNvPr id="4" name="Footer Placeholder 3"/>
          <p:cNvSpPr>
            <a:spLocks noGrp="1"/>
          </p:cNvSpPr>
          <p:nvPr>
            <p:ph type="ftr" sz="quarter" idx="11"/>
          </p:nvPr>
        </p:nvSpPr>
        <p:spPr/>
        <p:txBody>
          <a:bodyPr/>
          <a:lstStyle/>
          <a:p>
            <a:r>
              <a:rPr lang="en-IN"/>
              <a:t>This ppt is created by Manju Nair (member of PlanMyTrainings.com). Not to be used without the permission of www.planmytrainings.com</a:t>
            </a:r>
            <a:endParaRPr lang="en-AU"/>
          </a:p>
        </p:txBody>
      </p:sp>
      <p:sp>
        <p:nvSpPr>
          <p:cNvPr id="5" name="Slide Number Placeholder 4"/>
          <p:cNvSpPr>
            <a:spLocks noGrp="1"/>
          </p:cNvSpPr>
          <p:nvPr>
            <p:ph type="sldNum" sz="quarter" idx="12"/>
          </p:nvPr>
        </p:nvSpPr>
        <p:spPr/>
        <p:txBody>
          <a:bodyPr/>
          <a:lstStyle/>
          <a:p>
            <a:fld id="{411C1673-CC61-49A1-ADB0-C6E2AB80E93C}" type="slidenum">
              <a:rPr lang="en-AU" smtClean="0"/>
              <a:pPr/>
              <a:t>‹#›</a:t>
            </a:fld>
            <a:endParaRPr lang="en-AU"/>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6B3AED-5E25-4B50-8E7D-8B1E62BDD7BC}" type="datetime1">
              <a:rPr lang="en-AU" smtClean="0"/>
              <a:t>23/10/2017</a:t>
            </a:fld>
            <a:endParaRPr lang="en-AU"/>
          </a:p>
        </p:txBody>
      </p:sp>
      <p:sp>
        <p:nvSpPr>
          <p:cNvPr id="3" name="Footer Placeholder 2"/>
          <p:cNvSpPr>
            <a:spLocks noGrp="1"/>
          </p:cNvSpPr>
          <p:nvPr>
            <p:ph type="ftr" sz="quarter" idx="11"/>
          </p:nvPr>
        </p:nvSpPr>
        <p:spPr/>
        <p:txBody>
          <a:bodyPr/>
          <a:lstStyle/>
          <a:p>
            <a:r>
              <a:rPr lang="en-IN"/>
              <a:t>This ppt is created by Manju Nair (member of PlanMyTrainings.com). Not to be used without the permission of www.planmytrainings.com</a:t>
            </a:r>
            <a:endParaRPr lang="en-AU"/>
          </a:p>
        </p:txBody>
      </p:sp>
      <p:sp>
        <p:nvSpPr>
          <p:cNvPr id="4" name="Slide Number Placeholder 3"/>
          <p:cNvSpPr>
            <a:spLocks noGrp="1"/>
          </p:cNvSpPr>
          <p:nvPr>
            <p:ph type="sldNum" sz="quarter" idx="12"/>
          </p:nvPr>
        </p:nvSpPr>
        <p:spPr/>
        <p:txBody>
          <a:bodyPr/>
          <a:lstStyle/>
          <a:p>
            <a:fld id="{411C1673-CC61-49A1-ADB0-C6E2AB80E93C}"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727F2620-852A-48E0-9B9E-8B2CC273C2C1}" type="datetime1">
              <a:rPr lang="en-AU" smtClean="0"/>
              <a:t>23/10/2017</a:t>
            </a:fld>
            <a:endParaRPr lang="en-AU"/>
          </a:p>
        </p:txBody>
      </p:sp>
      <p:sp>
        <p:nvSpPr>
          <p:cNvPr id="6" name="Footer Placeholder 5"/>
          <p:cNvSpPr>
            <a:spLocks noGrp="1"/>
          </p:cNvSpPr>
          <p:nvPr>
            <p:ph type="ftr" sz="quarter" idx="11"/>
          </p:nvPr>
        </p:nvSpPr>
        <p:spPr/>
        <p:txBody>
          <a:bodyPr/>
          <a:lstStyle/>
          <a:p>
            <a:r>
              <a:rPr lang="en-IN"/>
              <a:t>This ppt is created by Manju Nair (member of PlanMyTrainings.com). Not to be used without the permission of www.planmytrainings.com</a:t>
            </a:r>
            <a:endParaRPr lang="en-AU"/>
          </a:p>
        </p:txBody>
      </p:sp>
      <p:sp>
        <p:nvSpPr>
          <p:cNvPr id="7" name="Slide Number Placeholder 6"/>
          <p:cNvSpPr>
            <a:spLocks noGrp="1"/>
          </p:cNvSpPr>
          <p:nvPr>
            <p:ph type="sldNum" sz="quarter" idx="12"/>
          </p:nvPr>
        </p:nvSpPr>
        <p:spPr/>
        <p:txBody>
          <a:bodyPr/>
          <a:lstStyle/>
          <a:p>
            <a:fld id="{411C1673-CC61-49A1-ADB0-C6E2AB80E93C}"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CE673F6-5853-4C77-B9B3-E4F0A4E47328}" type="datetime1">
              <a:rPr lang="en-AU" smtClean="0"/>
              <a:t>23/10/2017</a:t>
            </a:fld>
            <a:endParaRPr lang="en-AU"/>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r>
              <a:rPr lang="en-IN"/>
              <a:t>This ppt is created by Manju Nair (member of PlanMyTrainings.com). Not to be used without the permission of www.planmytrainings.com</a:t>
            </a:r>
            <a:endParaRPr lang="en-AU"/>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11C1673-CC61-49A1-ADB0-C6E2AB80E93C}" type="slidenum">
              <a:rPr lang="en-AU" smtClean="0"/>
              <a:pPr/>
              <a:t>‹#›</a:t>
            </a:fld>
            <a:endParaRPr lang="en-AU"/>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479ABA1-8EC3-4B4A-B4C9-9E00893F75E2}" type="datetime1">
              <a:rPr lang="en-AU" smtClean="0"/>
              <a:t>23/10/2017</a:t>
            </a:fld>
            <a:endParaRPr lang="en-AU"/>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IN"/>
              <a:t>This ppt is created by Manju Nair (member of PlanMyTrainings.com). Not to be used without the permission of www.planmytrainings.com</a:t>
            </a:r>
            <a:endParaRPr lang="en-AU"/>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411C1673-CC61-49A1-ADB0-C6E2AB80E93C}"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052737"/>
            <a:ext cx="8568952" cy="5472608"/>
          </a:xfrm>
        </p:spPr>
        <p:txBody>
          <a:bodyPr/>
          <a:lstStyle/>
          <a:p>
            <a:endParaRPr lang="en-AU" dirty="0"/>
          </a:p>
          <a:p>
            <a:r>
              <a:rPr lang="en-AU" sz="4400" dirty="0">
                <a:latin typeface="Times New Roman" pitchFamily="18" charset="0"/>
                <a:cs typeface="Times New Roman" pitchFamily="18" charset="0"/>
              </a:rPr>
              <a:t>PROFESSIONAL GROOMING &amp; ETIQUETTE</a:t>
            </a:r>
          </a:p>
        </p:txBody>
      </p:sp>
      <p:sp>
        <p:nvSpPr>
          <p:cNvPr id="2" name="Footer Placeholder 1">
            <a:extLst>
              <a:ext uri="{FF2B5EF4-FFF2-40B4-BE49-F238E27FC236}">
                <a16:creationId xmlns:a16="http://schemas.microsoft.com/office/drawing/2014/main" id="{E880C523-5EEA-444C-9982-8C83B5691B40}"/>
              </a:ext>
            </a:extLst>
          </p:cNvPr>
          <p:cNvSpPr>
            <a:spLocks noGrp="1"/>
          </p:cNvSpPr>
          <p:nvPr>
            <p:ph type="ftr" sz="quarter" idx="11"/>
          </p:nvPr>
        </p:nvSpPr>
        <p:spPr>
          <a:xfrm>
            <a:off x="89756" y="6143096"/>
            <a:ext cx="8892480" cy="679774"/>
          </a:xfrm>
        </p:spPr>
        <p:txBody>
          <a:bodyPr/>
          <a:lstStyle/>
          <a:p>
            <a:r>
              <a:rPr lang="en-IN" dirty="0"/>
              <a:t>This ppt is created by Manju Nair (member of PlanMyTrainings.com). Not to be used without the permission of www.planmytrainings.com</a:t>
            </a:r>
            <a:endParaRPr lang="en-AU"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Administrator\Desktop\casually dressed people.jpg"/>
          <p:cNvPicPr>
            <a:picLocks noChangeAspect="1" noChangeArrowheads="1"/>
          </p:cNvPicPr>
          <p:nvPr/>
        </p:nvPicPr>
        <p:blipFill>
          <a:blip r:embed="rId3" cstate="print"/>
          <a:srcRect/>
          <a:stretch>
            <a:fillRect/>
          </a:stretch>
        </p:blipFill>
        <p:spPr bwMode="auto">
          <a:xfrm>
            <a:off x="145659" y="620688"/>
            <a:ext cx="8574892" cy="5832648"/>
          </a:xfrm>
          <a:prstGeom prst="rect">
            <a:avLst/>
          </a:prstGeom>
          <a:noFill/>
        </p:spPr>
      </p:pic>
      <p:sp>
        <p:nvSpPr>
          <p:cNvPr id="4" name="Footer Placeholder 3">
            <a:extLst>
              <a:ext uri="{FF2B5EF4-FFF2-40B4-BE49-F238E27FC236}">
                <a16:creationId xmlns:a16="http://schemas.microsoft.com/office/drawing/2014/main" id="{16150C2D-C8A2-4DA8-AC92-944B72E2BD31}"/>
              </a:ext>
            </a:extLst>
          </p:cNvPr>
          <p:cNvSpPr>
            <a:spLocks noGrp="1"/>
          </p:cNvSpPr>
          <p:nvPr>
            <p:ph type="ftr" sz="quarter" idx="11"/>
          </p:nvPr>
        </p:nvSpPr>
        <p:spPr>
          <a:xfrm>
            <a:off x="107505" y="6453336"/>
            <a:ext cx="9036496" cy="404664"/>
          </a:xfrm>
        </p:spPr>
        <p:txBody>
          <a:bodyPr/>
          <a:lstStyle/>
          <a:p>
            <a:r>
              <a:rPr lang="en-IN" dirty="0"/>
              <a:t>This ppt is created by Manju Nair (member of PlanMyTrainings.com). Not to be used without the permission of www.planmytrainings.com</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Administrator\Desktop\FORMAL WEAR IN GP.jpg"/>
          <p:cNvPicPr>
            <a:picLocks noGrp="1" noChangeAspect="1" noChangeArrowheads="1"/>
          </p:cNvPicPr>
          <p:nvPr>
            <p:ph idx="1"/>
          </p:nvPr>
        </p:nvPicPr>
        <p:blipFill>
          <a:blip r:embed="rId2" cstate="print"/>
          <a:stretch>
            <a:fillRect/>
          </a:stretch>
        </p:blipFill>
        <p:spPr bwMode="auto">
          <a:xfrm>
            <a:off x="611560" y="476672"/>
            <a:ext cx="8208912" cy="5980796"/>
          </a:xfrm>
          <a:prstGeom prst="rect">
            <a:avLst/>
          </a:prstGeom>
          <a:noFill/>
        </p:spPr>
      </p:pic>
      <p:sp>
        <p:nvSpPr>
          <p:cNvPr id="5" name="Footer Placeholder 3">
            <a:extLst>
              <a:ext uri="{FF2B5EF4-FFF2-40B4-BE49-F238E27FC236}">
                <a16:creationId xmlns:a16="http://schemas.microsoft.com/office/drawing/2014/main" id="{C82DE7C0-B7B9-4D64-844E-0FF8B8E41008}"/>
              </a:ext>
            </a:extLst>
          </p:cNvPr>
          <p:cNvSpPr>
            <a:spLocks noGrp="1"/>
          </p:cNvSpPr>
          <p:nvPr>
            <p:ph type="ftr" sz="quarter" idx="11"/>
          </p:nvPr>
        </p:nvSpPr>
        <p:spPr>
          <a:xfrm>
            <a:off x="107505" y="6453336"/>
            <a:ext cx="9036496" cy="404664"/>
          </a:xfrm>
        </p:spPr>
        <p:txBody>
          <a:bodyPr/>
          <a:lstStyle/>
          <a:p>
            <a:r>
              <a:rPr lang="en-IN" dirty="0"/>
              <a:t>This ppt is created by Manju Nair (member of PlanMyTrainings.com). Not to be used without the permission of www.planmytrainings.com</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496944" cy="6264696"/>
          </a:xfrm>
        </p:spPr>
        <p:txBody>
          <a:bodyPr>
            <a:normAutofit/>
          </a:bodyPr>
          <a:lstStyle/>
          <a:p>
            <a:r>
              <a:rPr lang="en-AU" sz="2400" dirty="0"/>
              <a:t>Studies have revealed that physical/external presentation of an individual does matter &amp; people intuitively  equate beauty with concepts like  better/smart /confident or even successful !!</a:t>
            </a:r>
          </a:p>
          <a:p>
            <a:endParaRPr lang="en-AU" sz="2400" dirty="0"/>
          </a:p>
          <a:p>
            <a:r>
              <a:rPr lang="en-AU" sz="2400" dirty="0"/>
              <a:t>In today’s world where quick decisions and fast judgements are  made....... the  ‘FIRST IMPRESSION’  does matter..  </a:t>
            </a:r>
            <a:r>
              <a:rPr lang="en-AU" sz="2400" dirty="0" err="1"/>
              <a:t>atleast</a:t>
            </a:r>
            <a:r>
              <a:rPr lang="en-AU" sz="2400" dirty="0"/>
              <a:t> at the initial level !</a:t>
            </a:r>
          </a:p>
          <a:p>
            <a:endParaRPr lang="en-AU" sz="2400" dirty="0"/>
          </a:p>
          <a:p>
            <a:r>
              <a:rPr lang="en-AU" sz="2400" dirty="0"/>
              <a:t>So....lets accept the fact– fortunately/unfortunately..</a:t>
            </a:r>
          </a:p>
          <a:p>
            <a:pPr marL="109728" indent="0">
              <a:buNone/>
            </a:pPr>
            <a:r>
              <a:rPr lang="en-AU" sz="2400" dirty="0"/>
              <a:t>‘PEOPLE ARE OFTEN JUDGED BY THEIR EXTERNAL APPEARANCE’!</a:t>
            </a:r>
          </a:p>
          <a:p>
            <a:endParaRPr lang="en-AU" sz="2400" dirty="0"/>
          </a:p>
        </p:txBody>
      </p:sp>
      <p:sp>
        <p:nvSpPr>
          <p:cNvPr id="4" name="Footer Placeholder 3">
            <a:extLst>
              <a:ext uri="{FF2B5EF4-FFF2-40B4-BE49-F238E27FC236}">
                <a16:creationId xmlns:a16="http://schemas.microsoft.com/office/drawing/2014/main" id="{172E412A-F8DE-436E-AF39-D0E4AEC42CA7}"/>
              </a:ext>
            </a:extLst>
          </p:cNvPr>
          <p:cNvSpPr>
            <a:spLocks noGrp="1"/>
          </p:cNvSpPr>
          <p:nvPr>
            <p:ph type="ftr" sz="quarter" idx="11"/>
          </p:nvPr>
        </p:nvSpPr>
        <p:spPr>
          <a:xfrm>
            <a:off x="107505" y="6453336"/>
            <a:ext cx="9036496" cy="404664"/>
          </a:xfrm>
        </p:spPr>
        <p:txBody>
          <a:bodyPr/>
          <a:lstStyle/>
          <a:p>
            <a:r>
              <a:rPr lang="en-IN" dirty="0"/>
              <a:t>This ppt is created by Manju Nair (member of PlanMyTrainings.com). Not to be used without the permission of www.planmytrainings.com</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80728"/>
            <a:ext cx="8363272" cy="5616624"/>
          </a:xfrm>
        </p:spPr>
        <p:txBody>
          <a:bodyPr>
            <a:normAutofit/>
          </a:bodyPr>
          <a:lstStyle/>
          <a:p>
            <a:r>
              <a:rPr lang="en-AU" dirty="0">
                <a:cs typeface="Times New Roman" pitchFamily="18" charset="0"/>
              </a:rPr>
              <a:t>It is said that the word ‘ETIQUETTE’ originated from the French word ‘</a:t>
            </a:r>
            <a:r>
              <a:rPr lang="en-AU" dirty="0" err="1">
                <a:cs typeface="Times New Roman" pitchFamily="18" charset="0"/>
              </a:rPr>
              <a:t>Une</a:t>
            </a:r>
            <a:r>
              <a:rPr lang="en-AU" dirty="0">
                <a:cs typeface="Times New Roman" pitchFamily="18" charset="0"/>
              </a:rPr>
              <a:t> </a:t>
            </a:r>
            <a:r>
              <a:rPr lang="en-AU" dirty="0" err="1">
                <a:cs typeface="Times New Roman" pitchFamily="18" charset="0"/>
              </a:rPr>
              <a:t>Euitte</a:t>
            </a:r>
            <a:r>
              <a:rPr lang="en-AU" dirty="0">
                <a:cs typeface="Times New Roman" pitchFamily="18" charset="0"/>
              </a:rPr>
              <a:t>’ which meant a ticket/placard given to the visitors to the court of King Louis XIV  , which contained the list of rules of behaviour for every  situation in the court.</a:t>
            </a:r>
          </a:p>
          <a:p>
            <a:endParaRPr lang="en-AU" dirty="0">
              <a:cs typeface="Times New Roman" pitchFamily="18" charset="0"/>
            </a:endParaRPr>
          </a:p>
          <a:p>
            <a:r>
              <a:rPr lang="en-AU" dirty="0">
                <a:cs typeface="Times New Roman" pitchFamily="18" charset="0"/>
              </a:rPr>
              <a:t>This also contained the clothes one would wear for an event, the manner of greeting one another , etc</a:t>
            </a:r>
          </a:p>
          <a:p>
            <a:pPr>
              <a:buNone/>
            </a:pPr>
            <a:r>
              <a:rPr lang="en-AU" dirty="0"/>
              <a:t> </a:t>
            </a:r>
          </a:p>
        </p:txBody>
      </p:sp>
      <p:sp>
        <p:nvSpPr>
          <p:cNvPr id="2" name="Title 1"/>
          <p:cNvSpPr>
            <a:spLocks noGrp="1"/>
          </p:cNvSpPr>
          <p:nvPr>
            <p:ph type="title"/>
          </p:nvPr>
        </p:nvSpPr>
        <p:spPr>
          <a:xfrm>
            <a:off x="395536" y="274638"/>
            <a:ext cx="8291264" cy="562074"/>
          </a:xfrm>
        </p:spPr>
        <p:txBody>
          <a:bodyPr>
            <a:normAutofit fontScale="90000"/>
          </a:bodyPr>
          <a:lstStyle/>
          <a:p>
            <a:r>
              <a:rPr lang="en-AU" dirty="0">
                <a:latin typeface="Times New Roman" pitchFamily="18" charset="0"/>
                <a:cs typeface="Times New Roman" pitchFamily="18" charset="0"/>
              </a:rPr>
              <a:t>ETIQUETTE</a:t>
            </a:r>
          </a:p>
        </p:txBody>
      </p:sp>
      <p:sp>
        <p:nvSpPr>
          <p:cNvPr id="5" name="Footer Placeholder 3">
            <a:extLst>
              <a:ext uri="{FF2B5EF4-FFF2-40B4-BE49-F238E27FC236}">
                <a16:creationId xmlns:a16="http://schemas.microsoft.com/office/drawing/2014/main" id="{3ADF6F87-D138-467F-9B9D-F0832342902A}"/>
              </a:ext>
            </a:extLst>
          </p:cNvPr>
          <p:cNvSpPr>
            <a:spLocks noGrp="1"/>
          </p:cNvSpPr>
          <p:nvPr>
            <p:ph type="ftr" sz="quarter" idx="11"/>
          </p:nvPr>
        </p:nvSpPr>
        <p:spPr>
          <a:xfrm>
            <a:off x="107505" y="6453336"/>
            <a:ext cx="9036496" cy="404664"/>
          </a:xfrm>
        </p:spPr>
        <p:txBody>
          <a:bodyPr/>
          <a:lstStyle/>
          <a:p>
            <a:r>
              <a:rPr lang="en-IN" dirty="0"/>
              <a:t>This ppt is created by Manju Nair (member of PlanMyTrainings.com). Not to be used without the permission of www.planmytrainings.com</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1"/>
            <a:ext cx="8291264" cy="5217443"/>
          </a:xfrm>
        </p:spPr>
        <p:txBody>
          <a:bodyPr>
            <a:normAutofit fontScale="85000" lnSpcReduction="10000"/>
          </a:bodyPr>
          <a:lstStyle/>
          <a:p>
            <a:r>
              <a:rPr lang="en-AU" dirty="0"/>
              <a:t>In other words, “Etiquette” indicates the PROTOCOL  of behaviour one presents while interacting with the others  in a social or professional group.”</a:t>
            </a:r>
          </a:p>
          <a:p>
            <a:endParaRPr lang="en-AU" dirty="0"/>
          </a:p>
          <a:p>
            <a:r>
              <a:rPr lang="en-AU" dirty="0"/>
              <a:t>When they are displayed at social functions, can be referred to as social etiquette, while in business environment , they form ‘BUSINESS ETIQUETTE’.</a:t>
            </a:r>
          </a:p>
          <a:p>
            <a:endParaRPr lang="en-AU" dirty="0"/>
          </a:p>
          <a:p>
            <a:pPr>
              <a:buNone/>
            </a:pPr>
            <a:r>
              <a:rPr lang="en-AU" dirty="0"/>
              <a:t>ACTIVITY1 : </a:t>
            </a:r>
          </a:p>
          <a:p>
            <a:r>
              <a:rPr lang="en-AU" dirty="0"/>
              <a:t>Close your eyes  &amp; think of one personality  that comes to your mind and you admire the most as the most well groomed person you have met so far..  what is it you have liked about  him/her the most. ( DISCUSS) </a:t>
            </a:r>
          </a:p>
          <a:p>
            <a:endParaRPr lang="en-AU" dirty="0"/>
          </a:p>
          <a:p>
            <a:endParaRPr lang="en-AU" dirty="0"/>
          </a:p>
          <a:p>
            <a:endParaRPr lang="en-AU" dirty="0"/>
          </a:p>
          <a:p>
            <a:endParaRPr lang="en-AU" dirty="0"/>
          </a:p>
          <a:p>
            <a:endParaRPr lang="en-AU" dirty="0"/>
          </a:p>
        </p:txBody>
      </p:sp>
      <p:sp>
        <p:nvSpPr>
          <p:cNvPr id="2" name="Title 1"/>
          <p:cNvSpPr>
            <a:spLocks noGrp="1"/>
          </p:cNvSpPr>
          <p:nvPr>
            <p:ph type="title"/>
          </p:nvPr>
        </p:nvSpPr>
        <p:spPr>
          <a:xfrm>
            <a:off x="323528" y="274639"/>
            <a:ext cx="8363272" cy="634082"/>
          </a:xfrm>
        </p:spPr>
        <p:txBody>
          <a:bodyPr>
            <a:normAutofit fontScale="90000"/>
          </a:bodyPr>
          <a:lstStyle/>
          <a:p>
            <a:r>
              <a:rPr lang="en-AU" dirty="0"/>
              <a:t> </a:t>
            </a:r>
          </a:p>
        </p:txBody>
      </p:sp>
      <p:sp>
        <p:nvSpPr>
          <p:cNvPr id="5" name="Footer Placeholder 3">
            <a:extLst>
              <a:ext uri="{FF2B5EF4-FFF2-40B4-BE49-F238E27FC236}">
                <a16:creationId xmlns:a16="http://schemas.microsoft.com/office/drawing/2014/main" id="{3CD22055-EDB5-4383-B528-1F4A54283342}"/>
              </a:ext>
            </a:extLst>
          </p:cNvPr>
          <p:cNvSpPr>
            <a:spLocks noGrp="1"/>
          </p:cNvSpPr>
          <p:nvPr>
            <p:ph type="ftr" sz="quarter" idx="11"/>
          </p:nvPr>
        </p:nvSpPr>
        <p:spPr>
          <a:xfrm>
            <a:off x="107505" y="6453336"/>
            <a:ext cx="9036496" cy="404664"/>
          </a:xfrm>
        </p:spPr>
        <p:txBody>
          <a:bodyPr/>
          <a:lstStyle/>
          <a:p>
            <a:r>
              <a:rPr lang="en-IN" dirty="0"/>
              <a:t>This ppt is created by Manju Nair (member of PlanMyTrainings.com). Not to be used without the permission of www.planmytrainings.com</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linds(horizontal)">
                                      <p:cBhvr>
                                        <p:cTn id="13" dur="500"/>
                                        <p:tgtEl>
                                          <p:spTgt spid="3">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linds(horizontal)">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92697"/>
            <a:ext cx="8363272" cy="5327104"/>
          </a:xfrm>
        </p:spPr>
        <p:txBody>
          <a:bodyPr>
            <a:normAutofit fontScale="85000" lnSpcReduction="20000"/>
          </a:bodyPr>
          <a:lstStyle/>
          <a:p>
            <a:r>
              <a:rPr lang="en-AU" dirty="0">
                <a:cs typeface="Times New Roman" pitchFamily="18" charset="0"/>
              </a:rPr>
              <a:t>VISUALIZE &amp; SAY...</a:t>
            </a:r>
          </a:p>
          <a:p>
            <a:endParaRPr lang="en-AU" dirty="0">
              <a:cs typeface="Times New Roman" pitchFamily="18" charset="0"/>
            </a:endParaRPr>
          </a:p>
          <a:p>
            <a:r>
              <a:rPr lang="en-AU" dirty="0">
                <a:cs typeface="Times New Roman" pitchFamily="18" charset="0"/>
              </a:rPr>
              <a:t>How  would you  expect to see the following people in their professions.... </a:t>
            </a:r>
          </a:p>
          <a:p>
            <a:endParaRPr lang="en-AU" dirty="0">
              <a:cs typeface="Times New Roman" pitchFamily="18" charset="0"/>
            </a:endParaRPr>
          </a:p>
          <a:p>
            <a:r>
              <a:rPr lang="en-AU" dirty="0">
                <a:cs typeface="Times New Roman" pitchFamily="18" charset="0"/>
              </a:rPr>
              <a:t>A DOCTOR </a:t>
            </a:r>
          </a:p>
          <a:p>
            <a:pPr>
              <a:buNone/>
            </a:pPr>
            <a:endParaRPr lang="en-AU" dirty="0">
              <a:cs typeface="Times New Roman" pitchFamily="18" charset="0"/>
            </a:endParaRPr>
          </a:p>
          <a:p>
            <a:r>
              <a:rPr lang="en-AU" dirty="0">
                <a:cs typeface="Times New Roman" pitchFamily="18" charset="0"/>
              </a:rPr>
              <a:t>A LAWYER</a:t>
            </a:r>
          </a:p>
          <a:p>
            <a:pPr>
              <a:buNone/>
            </a:pPr>
            <a:endParaRPr lang="en-AU" dirty="0">
              <a:cs typeface="Times New Roman" pitchFamily="18" charset="0"/>
            </a:endParaRPr>
          </a:p>
          <a:p>
            <a:r>
              <a:rPr lang="en-AU" dirty="0">
                <a:cs typeface="Times New Roman" pitchFamily="18" charset="0"/>
              </a:rPr>
              <a:t>A TEACHER</a:t>
            </a:r>
          </a:p>
          <a:p>
            <a:endParaRPr lang="en-AU" dirty="0">
              <a:cs typeface="Times New Roman" pitchFamily="18" charset="0"/>
            </a:endParaRPr>
          </a:p>
          <a:p>
            <a:r>
              <a:rPr lang="en-AU" dirty="0">
                <a:cs typeface="Times New Roman" pitchFamily="18" charset="0"/>
              </a:rPr>
              <a:t>A BUSINESSMAN </a:t>
            </a:r>
          </a:p>
          <a:p>
            <a:pPr>
              <a:buNone/>
            </a:pPr>
            <a:r>
              <a:rPr lang="en-AU" dirty="0">
                <a:cs typeface="Times New Roman" pitchFamily="18" charset="0"/>
              </a:rPr>
              <a:t>    </a:t>
            </a:r>
          </a:p>
          <a:p>
            <a:pPr>
              <a:buNone/>
            </a:pPr>
            <a:endParaRPr lang="en-AU" dirty="0">
              <a:cs typeface="Times New Roman" pitchFamily="18" charset="0"/>
            </a:endParaRPr>
          </a:p>
          <a:p>
            <a:pPr>
              <a:buNone/>
            </a:pPr>
            <a:r>
              <a:rPr lang="en-AU" dirty="0">
                <a:cs typeface="Times New Roman" pitchFamily="18" charset="0"/>
              </a:rPr>
              <a:t>                            ...WHY  ?</a:t>
            </a:r>
            <a:r>
              <a:rPr lang="en-AU" dirty="0">
                <a:latin typeface="Times New Roman" pitchFamily="18" charset="0"/>
                <a:cs typeface="Times New Roman" pitchFamily="18" charset="0"/>
              </a:rPr>
              <a:t>?</a:t>
            </a:r>
          </a:p>
          <a:p>
            <a:endParaRPr lang="en-AU" dirty="0"/>
          </a:p>
        </p:txBody>
      </p:sp>
      <p:sp>
        <p:nvSpPr>
          <p:cNvPr id="4" name="Footer Placeholder 3">
            <a:extLst>
              <a:ext uri="{FF2B5EF4-FFF2-40B4-BE49-F238E27FC236}">
                <a16:creationId xmlns:a16="http://schemas.microsoft.com/office/drawing/2014/main" id="{764858EC-642E-4758-A654-DAB2B5FEC3E1}"/>
              </a:ext>
            </a:extLst>
          </p:cNvPr>
          <p:cNvSpPr>
            <a:spLocks noGrp="1"/>
          </p:cNvSpPr>
          <p:nvPr>
            <p:ph type="ftr" sz="quarter" idx="11"/>
          </p:nvPr>
        </p:nvSpPr>
        <p:spPr>
          <a:xfrm>
            <a:off x="107505" y="6453336"/>
            <a:ext cx="9036496" cy="404664"/>
          </a:xfrm>
        </p:spPr>
        <p:txBody>
          <a:bodyPr/>
          <a:lstStyle/>
          <a:p>
            <a:r>
              <a:rPr lang="en-IN" dirty="0"/>
              <a:t>This ppt is created by Manju Nair (member of PlanMyTrainings.com). Not to be used without the permission of www.planmytrainings.com</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linds(horizontal)">
                                      <p:cBhvr>
                                        <p:cTn id="13" dur="500"/>
                                        <p:tgtEl>
                                          <p:spTgt spid="3">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linds(horizontal)">
                                      <p:cBhvr>
                                        <p:cTn id="16" dur="500"/>
                                        <p:tgtEl>
                                          <p:spTgt spid="3">
                                            <p:txEl>
                                              <p:pRg st="6" end="6"/>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blinds(horizontal)">
                                      <p:cBhvr>
                                        <p:cTn id="19" dur="500"/>
                                        <p:tgtEl>
                                          <p:spTgt spid="3">
                                            <p:txEl>
                                              <p:pRg st="8" end="8"/>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blinds(horizontal)">
                                      <p:cBhvr>
                                        <p:cTn id="22" dur="500"/>
                                        <p:tgtEl>
                                          <p:spTgt spid="3">
                                            <p:txEl>
                                              <p:pRg st="10" end="10"/>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animEffect transition="in" filter="blinds(horizontal)">
                                      <p:cBhvr>
                                        <p:cTn id="25" dur="500"/>
                                        <p:tgtEl>
                                          <p:spTgt spid="3">
                                            <p:txEl>
                                              <p:pRg st="11" end="11"/>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13" end="13"/>
                                            </p:txEl>
                                          </p:spTgt>
                                        </p:tgtEl>
                                        <p:attrNameLst>
                                          <p:attrName>style.visibility</p:attrName>
                                        </p:attrNameLst>
                                      </p:cBhvr>
                                      <p:to>
                                        <p:strVal val="visible"/>
                                      </p:to>
                                    </p:set>
                                    <p:animEffect transition="in" filter="blinds(horizontal)">
                                      <p:cBhvr>
                                        <p:cTn id="28"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363272" cy="5183088"/>
          </a:xfrm>
        </p:spPr>
        <p:txBody>
          <a:bodyPr>
            <a:normAutofit/>
          </a:bodyPr>
          <a:lstStyle/>
          <a:p>
            <a:r>
              <a:rPr lang="en-AU" dirty="0"/>
              <a:t>A DOCTOR</a:t>
            </a:r>
          </a:p>
        </p:txBody>
      </p:sp>
      <p:pic>
        <p:nvPicPr>
          <p:cNvPr id="4" name="Picture 2" descr="C:\Users\Administrator\Desktop\doctorimage2.jpg"/>
          <p:cNvPicPr>
            <a:picLocks noChangeAspect="1" noChangeArrowheads="1"/>
          </p:cNvPicPr>
          <p:nvPr/>
        </p:nvPicPr>
        <p:blipFill>
          <a:blip r:embed="rId2" cstate="print"/>
          <a:srcRect/>
          <a:stretch>
            <a:fillRect/>
          </a:stretch>
        </p:blipFill>
        <p:spPr bwMode="auto">
          <a:xfrm>
            <a:off x="3347864" y="1124745"/>
            <a:ext cx="5316248" cy="4896544"/>
          </a:xfrm>
          <a:prstGeom prst="rect">
            <a:avLst/>
          </a:prstGeom>
          <a:noFill/>
        </p:spPr>
      </p:pic>
      <p:sp>
        <p:nvSpPr>
          <p:cNvPr id="5" name="Footer Placeholder 3">
            <a:extLst>
              <a:ext uri="{FF2B5EF4-FFF2-40B4-BE49-F238E27FC236}">
                <a16:creationId xmlns:a16="http://schemas.microsoft.com/office/drawing/2014/main" id="{3FD2236F-4BB4-4451-AE45-774D9EEBB0AB}"/>
              </a:ext>
            </a:extLst>
          </p:cNvPr>
          <p:cNvSpPr>
            <a:spLocks noGrp="1"/>
          </p:cNvSpPr>
          <p:nvPr>
            <p:ph type="ftr" sz="quarter" idx="11"/>
          </p:nvPr>
        </p:nvSpPr>
        <p:spPr>
          <a:xfrm>
            <a:off x="107505" y="6453336"/>
            <a:ext cx="9036496" cy="404664"/>
          </a:xfrm>
        </p:spPr>
        <p:txBody>
          <a:bodyPr/>
          <a:lstStyle/>
          <a:p>
            <a:r>
              <a:rPr lang="en-IN" dirty="0"/>
              <a:t>This ppt is created by Manju Nair (member of PlanMyTrainings.com). Not to be used without the permission of www.planmytrainings.com</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435280" cy="5615136"/>
          </a:xfrm>
        </p:spPr>
        <p:txBody>
          <a:bodyPr/>
          <a:lstStyle/>
          <a:p>
            <a:r>
              <a:rPr lang="en-AU" dirty="0"/>
              <a:t>A LAWYER</a:t>
            </a:r>
          </a:p>
        </p:txBody>
      </p:sp>
      <p:pic>
        <p:nvPicPr>
          <p:cNvPr id="4" name="Picture 2" descr="C:\Users\Administrator\Desktop\pic lawyer2.jpg"/>
          <p:cNvPicPr>
            <a:picLocks noChangeAspect="1" noChangeArrowheads="1"/>
          </p:cNvPicPr>
          <p:nvPr/>
        </p:nvPicPr>
        <p:blipFill>
          <a:blip r:embed="rId2" cstate="print"/>
          <a:stretch>
            <a:fillRect/>
          </a:stretch>
        </p:blipFill>
        <p:spPr bwMode="auto">
          <a:xfrm>
            <a:off x="1371600" y="1447800"/>
            <a:ext cx="6858000" cy="4572000"/>
          </a:xfrm>
          <a:prstGeom prst="rect">
            <a:avLst/>
          </a:prstGeom>
          <a:noFill/>
        </p:spPr>
      </p:pic>
      <p:sp>
        <p:nvSpPr>
          <p:cNvPr id="5" name="Footer Placeholder 3">
            <a:extLst>
              <a:ext uri="{FF2B5EF4-FFF2-40B4-BE49-F238E27FC236}">
                <a16:creationId xmlns:a16="http://schemas.microsoft.com/office/drawing/2014/main" id="{863A0B60-49C2-4502-8518-F64179879023}"/>
              </a:ext>
            </a:extLst>
          </p:cNvPr>
          <p:cNvSpPr>
            <a:spLocks noGrp="1"/>
          </p:cNvSpPr>
          <p:nvPr>
            <p:ph type="ftr" sz="quarter" idx="11"/>
          </p:nvPr>
        </p:nvSpPr>
        <p:spPr>
          <a:xfrm>
            <a:off x="107505" y="6453336"/>
            <a:ext cx="9036496" cy="404664"/>
          </a:xfrm>
        </p:spPr>
        <p:txBody>
          <a:bodyPr/>
          <a:lstStyle/>
          <a:p>
            <a:r>
              <a:rPr lang="en-IN" dirty="0"/>
              <a:t>This ppt is created by Manju Nair (member of PlanMyTrainings.com). Not to be used without the permission of www.planmytrainings.com</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291264" cy="5615136"/>
          </a:xfrm>
        </p:spPr>
        <p:txBody>
          <a:bodyPr/>
          <a:lstStyle/>
          <a:p>
            <a:r>
              <a:rPr lang="en-AU" dirty="0"/>
              <a:t>A TEACHER</a:t>
            </a:r>
          </a:p>
        </p:txBody>
      </p:sp>
      <p:pic>
        <p:nvPicPr>
          <p:cNvPr id="4" name="Picture 2" descr="C:\Users\Administrator\Desktop\TEACHER2.jpg"/>
          <p:cNvPicPr>
            <a:picLocks noChangeAspect="1" noChangeArrowheads="1"/>
          </p:cNvPicPr>
          <p:nvPr/>
        </p:nvPicPr>
        <p:blipFill>
          <a:blip r:embed="rId2" cstate="print"/>
          <a:srcRect/>
          <a:stretch>
            <a:fillRect/>
          </a:stretch>
        </p:blipFill>
        <p:spPr bwMode="auto">
          <a:xfrm>
            <a:off x="251520" y="1196752"/>
            <a:ext cx="5688632" cy="4392488"/>
          </a:xfrm>
          <a:prstGeom prst="rect">
            <a:avLst/>
          </a:prstGeom>
          <a:noFill/>
        </p:spPr>
      </p:pic>
      <p:sp>
        <p:nvSpPr>
          <p:cNvPr id="5" name="Footer Placeholder 3">
            <a:extLst>
              <a:ext uri="{FF2B5EF4-FFF2-40B4-BE49-F238E27FC236}">
                <a16:creationId xmlns:a16="http://schemas.microsoft.com/office/drawing/2014/main" id="{6CECD672-1E78-4B54-B24A-76F2E2F37401}"/>
              </a:ext>
            </a:extLst>
          </p:cNvPr>
          <p:cNvSpPr>
            <a:spLocks noGrp="1"/>
          </p:cNvSpPr>
          <p:nvPr>
            <p:ph type="ftr" sz="quarter" idx="11"/>
          </p:nvPr>
        </p:nvSpPr>
        <p:spPr>
          <a:xfrm>
            <a:off x="107505" y="6453336"/>
            <a:ext cx="9036496" cy="404664"/>
          </a:xfrm>
        </p:spPr>
        <p:txBody>
          <a:bodyPr/>
          <a:lstStyle/>
          <a:p>
            <a:r>
              <a:rPr lang="en-IN" dirty="0"/>
              <a:t>This ppt is created by Manju Nair (member of PlanMyTrainings.com). Not to be used without the permission of www.planmytrainings.com</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92697"/>
            <a:ext cx="8147248" cy="5327104"/>
          </a:xfrm>
        </p:spPr>
        <p:txBody>
          <a:bodyPr/>
          <a:lstStyle/>
          <a:p>
            <a:r>
              <a:rPr lang="en-AU" dirty="0"/>
              <a:t>A BUSINESSMAN</a:t>
            </a:r>
          </a:p>
        </p:txBody>
      </p:sp>
      <p:pic>
        <p:nvPicPr>
          <p:cNvPr id="6" name="Picture 2" descr="C:\Users\Administrator\Desktop\Doctor Pharma\BUSINESSMAN.jpg"/>
          <p:cNvPicPr>
            <a:picLocks noChangeAspect="1" noChangeArrowheads="1"/>
          </p:cNvPicPr>
          <p:nvPr/>
        </p:nvPicPr>
        <p:blipFill>
          <a:blip r:embed="rId2" cstate="print"/>
          <a:srcRect/>
          <a:stretch>
            <a:fillRect/>
          </a:stretch>
        </p:blipFill>
        <p:spPr bwMode="auto">
          <a:xfrm>
            <a:off x="2123728" y="1556793"/>
            <a:ext cx="6445224" cy="5040560"/>
          </a:xfrm>
          <a:prstGeom prst="rect">
            <a:avLst/>
          </a:prstGeom>
          <a:noFill/>
        </p:spPr>
      </p:pic>
      <p:sp>
        <p:nvSpPr>
          <p:cNvPr id="5" name="Footer Placeholder 3">
            <a:extLst>
              <a:ext uri="{FF2B5EF4-FFF2-40B4-BE49-F238E27FC236}">
                <a16:creationId xmlns:a16="http://schemas.microsoft.com/office/drawing/2014/main" id="{6EBF917F-B50F-4B56-BFD4-9E37E86BA34F}"/>
              </a:ext>
            </a:extLst>
          </p:cNvPr>
          <p:cNvSpPr>
            <a:spLocks noGrp="1"/>
          </p:cNvSpPr>
          <p:nvPr>
            <p:ph type="ftr" sz="quarter" idx="11"/>
          </p:nvPr>
        </p:nvSpPr>
        <p:spPr>
          <a:xfrm>
            <a:off x="107505" y="6453336"/>
            <a:ext cx="9036496" cy="404664"/>
          </a:xfrm>
        </p:spPr>
        <p:txBody>
          <a:bodyPr/>
          <a:lstStyle/>
          <a:p>
            <a:r>
              <a:rPr lang="en-IN" dirty="0"/>
              <a:t>This ppt is created by Manju Nair (member of PlanMyTrainings.com). Not to be used without the permission of www.planmytrainings.com</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a:t>Intro – Professional Grooming as a component of Professional Behaviour.</a:t>
            </a:r>
          </a:p>
          <a:p>
            <a:r>
              <a:rPr lang="en-IN" dirty="0"/>
              <a:t> Why  does professional grooming  </a:t>
            </a:r>
            <a:r>
              <a:rPr lang="en-IN" dirty="0" err="1"/>
              <a:t>matter..with</a:t>
            </a:r>
            <a:r>
              <a:rPr lang="en-IN" dirty="0"/>
              <a:t> reference to the ‘I’ Brand.</a:t>
            </a:r>
          </a:p>
          <a:p>
            <a:r>
              <a:rPr lang="en-IN" dirty="0"/>
              <a:t>Managing your visual image-  Formal  dress code for men and women</a:t>
            </a:r>
          </a:p>
          <a:p>
            <a:r>
              <a:rPr lang="en-IN" dirty="0"/>
              <a:t>Basic grooming and hygiene</a:t>
            </a:r>
          </a:p>
          <a:p>
            <a:r>
              <a:rPr lang="en-IN" dirty="0"/>
              <a:t>Workplace Etiquette</a:t>
            </a:r>
          </a:p>
          <a:p>
            <a:r>
              <a:rPr lang="en-IN" dirty="0"/>
              <a:t>Email Etiquette( In brief)</a:t>
            </a:r>
          </a:p>
        </p:txBody>
      </p:sp>
      <p:sp>
        <p:nvSpPr>
          <p:cNvPr id="3" name="Title 2"/>
          <p:cNvSpPr>
            <a:spLocks noGrp="1"/>
          </p:cNvSpPr>
          <p:nvPr>
            <p:ph type="title"/>
          </p:nvPr>
        </p:nvSpPr>
        <p:spPr/>
        <p:txBody>
          <a:bodyPr/>
          <a:lstStyle/>
          <a:p>
            <a:r>
              <a:rPr lang="en-IN" dirty="0"/>
              <a:t>CONTENT</a:t>
            </a:r>
          </a:p>
        </p:txBody>
      </p:sp>
      <p:sp>
        <p:nvSpPr>
          <p:cNvPr id="4" name="Footer Placeholder 3">
            <a:extLst>
              <a:ext uri="{FF2B5EF4-FFF2-40B4-BE49-F238E27FC236}">
                <a16:creationId xmlns:a16="http://schemas.microsoft.com/office/drawing/2014/main" id="{B1917C3F-C9F9-45A7-A389-A35C3C28BD92}"/>
              </a:ext>
            </a:extLst>
          </p:cNvPr>
          <p:cNvSpPr>
            <a:spLocks noGrp="1"/>
          </p:cNvSpPr>
          <p:nvPr>
            <p:ph type="ftr" sz="quarter" idx="11"/>
          </p:nvPr>
        </p:nvSpPr>
        <p:spPr>
          <a:xfrm>
            <a:off x="107505" y="6453336"/>
            <a:ext cx="9036496" cy="404664"/>
          </a:xfrm>
        </p:spPr>
        <p:txBody>
          <a:bodyPr/>
          <a:lstStyle/>
          <a:p>
            <a:r>
              <a:rPr lang="en-IN" dirty="0"/>
              <a:t>This ppt is created by Manju Nair (member of PlanMyTrainings.com). Not to be used without the permission of www.planmytrainings.com</a:t>
            </a:r>
            <a:endParaRPr lang="en-AU" dirty="0"/>
          </a:p>
        </p:txBody>
      </p:sp>
    </p:spTree>
    <p:extLst>
      <p:ext uri="{BB962C8B-B14F-4D97-AF65-F5344CB8AC3E}">
        <p14:creationId xmlns:p14="http://schemas.microsoft.com/office/powerpoint/2010/main" val="496765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19256" cy="6120680"/>
          </a:xfrm>
        </p:spPr>
        <p:txBody>
          <a:bodyPr>
            <a:normAutofit lnSpcReduction="10000"/>
          </a:bodyPr>
          <a:lstStyle/>
          <a:p>
            <a:r>
              <a:rPr lang="en-AU" sz="2400" b="1" dirty="0">
                <a:cs typeface="Times New Roman" panose="02020603050405020304" pitchFamily="18" charset="0"/>
              </a:rPr>
              <a:t>The  ‘I’  Brand </a:t>
            </a:r>
            <a:r>
              <a:rPr lang="en-AU" sz="2400" dirty="0">
                <a:cs typeface="Times New Roman" panose="02020603050405020304" pitchFamily="18" charset="0"/>
              </a:rPr>
              <a:t>–</a:t>
            </a:r>
          </a:p>
          <a:p>
            <a:pPr>
              <a:buFont typeface="Wingdings" pitchFamily="2" charset="2"/>
              <a:buChar char="Ø"/>
            </a:pPr>
            <a:endParaRPr lang="en-AU" sz="2400" dirty="0">
              <a:cs typeface="Times New Roman" panose="02020603050405020304" pitchFamily="18" charset="0"/>
            </a:endParaRPr>
          </a:p>
          <a:p>
            <a:pPr>
              <a:buFont typeface="Wingdings" pitchFamily="2" charset="2"/>
              <a:buChar char="Ø"/>
            </a:pPr>
            <a:r>
              <a:rPr lang="en-AU" sz="2400" dirty="0">
                <a:cs typeface="Times New Roman" panose="02020603050405020304" pitchFamily="18" charset="0"/>
              </a:rPr>
              <a:t>The power of ‘VISUAL’ on human mind is quite ‘HIGH’ .. And so  its strength in communicating the message !</a:t>
            </a:r>
          </a:p>
          <a:p>
            <a:pPr>
              <a:buFont typeface="Wingdings" pitchFamily="2" charset="2"/>
              <a:buChar char="Ø"/>
            </a:pPr>
            <a:r>
              <a:rPr lang="en-AU" sz="2400" dirty="0">
                <a:cs typeface="Times New Roman" panose="02020603050405020304" pitchFamily="18" charset="0"/>
              </a:rPr>
              <a:t> Consider yourself as a ‘Brand’ and imagine/visualise the impact of your clothing on  your colleagues/clients, etc.. </a:t>
            </a:r>
          </a:p>
          <a:p>
            <a:pPr>
              <a:buNone/>
            </a:pPr>
            <a:endParaRPr lang="en-AU" sz="2400" dirty="0">
              <a:cs typeface="Times New Roman" panose="02020603050405020304" pitchFamily="18" charset="0"/>
            </a:endParaRPr>
          </a:p>
          <a:p>
            <a:pPr>
              <a:buNone/>
            </a:pPr>
            <a:r>
              <a:rPr lang="en-AU" sz="2400" dirty="0">
                <a:cs typeface="Times New Roman" panose="02020603050405020304" pitchFamily="18" charset="0"/>
              </a:rPr>
              <a:t>ASK YOURSELF –</a:t>
            </a:r>
          </a:p>
          <a:p>
            <a:endParaRPr lang="en-AU" sz="2400" dirty="0">
              <a:cs typeface="Times New Roman" panose="02020603050405020304" pitchFamily="18" charset="0"/>
            </a:endParaRPr>
          </a:p>
          <a:p>
            <a:r>
              <a:rPr lang="en-AU" sz="2400" dirty="0">
                <a:cs typeface="Times New Roman" panose="02020603050405020304" pitchFamily="18" charset="0"/>
              </a:rPr>
              <a:t>Is my Image in tune with my profession ?</a:t>
            </a:r>
          </a:p>
          <a:p>
            <a:r>
              <a:rPr lang="en-AU" sz="2400" dirty="0">
                <a:cs typeface="Times New Roman" panose="02020603050405020304" pitchFamily="18" charset="0"/>
              </a:rPr>
              <a:t>Am I as a Brand reflecting the company’s true image ?</a:t>
            </a:r>
          </a:p>
          <a:p>
            <a:r>
              <a:rPr lang="en-AU" sz="2400" dirty="0">
                <a:cs typeface="Times New Roman" panose="02020603050405020304" pitchFamily="18" charset="0"/>
              </a:rPr>
              <a:t>How much would I score on my personal branding </a:t>
            </a:r>
            <a:r>
              <a:rPr lang="en-AU" sz="2400" dirty="0">
                <a:latin typeface="Times New Roman" panose="02020603050405020304" pitchFamily="18" charset="0"/>
                <a:cs typeface="Times New Roman" panose="02020603050405020304" pitchFamily="18" charset="0"/>
              </a:rPr>
              <a:t>?</a:t>
            </a:r>
          </a:p>
        </p:txBody>
      </p:sp>
      <p:sp>
        <p:nvSpPr>
          <p:cNvPr id="4" name="Footer Placeholder 3">
            <a:extLst>
              <a:ext uri="{FF2B5EF4-FFF2-40B4-BE49-F238E27FC236}">
                <a16:creationId xmlns:a16="http://schemas.microsoft.com/office/drawing/2014/main" id="{BD055F64-E79F-44D8-A6A9-3DE4A75BC695}"/>
              </a:ext>
            </a:extLst>
          </p:cNvPr>
          <p:cNvSpPr>
            <a:spLocks noGrp="1"/>
          </p:cNvSpPr>
          <p:nvPr>
            <p:ph type="ftr" sz="quarter" idx="11"/>
          </p:nvPr>
        </p:nvSpPr>
        <p:spPr>
          <a:xfrm>
            <a:off x="107505" y="6453336"/>
            <a:ext cx="9036496" cy="404664"/>
          </a:xfrm>
        </p:spPr>
        <p:txBody>
          <a:bodyPr/>
          <a:lstStyle/>
          <a:p>
            <a:r>
              <a:rPr lang="en-IN" dirty="0"/>
              <a:t>This ppt is created by Manju Nair (member of PlanMyTrainings.com). Not to be used without the permission of www.planmytrainings.com</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blinds(horizontal)">
                                      <p:cBhvr>
                                        <p:cTn id="21" dur="500"/>
                                        <p:tgtEl>
                                          <p:spTgt spid="3">
                                            <p:txEl>
                                              <p:pRg st="7" end="7"/>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blinds(horizontal)">
                                      <p:cBhvr>
                                        <p:cTn id="24" dur="500"/>
                                        <p:tgtEl>
                                          <p:spTgt spid="3">
                                            <p:txEl>
                                              <p:pRg st="8" end="8"/>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blinds(horizontal)">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84784"/>
            <a:ext cx="8219256" cy="4896544"/>
          </a:xfrm>
        </p:spPr>
        <p:txBody>
          <a:bodyPr/>
          <a:lstStyle/>
          <a:p>
            <a:pPr>
              <a:buNone/>
            </a:pPr>
            <a:r>
              <a:rPr lang="en-AU" dirty="0"/>
              <a:t>   </a:t>
            </a:r>
          </a:p>
          <a:p>
            <a:pPr>
              <a:buNone/>
            </a:pPr>
            <a:endParaRPr lang="en-AU" dirty="0"/>
          </a:p>
          <a:p>
            <a:pPr>
              <a:buNone/>
            </a:pPr>
            <a:endParaRPr lang="en-AU" dirty="0"/>
          </a:p>
          <a:p>
            <a:pPr>
              <a:buNone/>
            </a:pPr>
            <a:r>
              <a:rPr lang="en-AU" dirty="0">
                <a:latin typeface="Times New Roman" panose="02020603050405020304" pitchFamily="18" charset="0"/>
                <a:cs typeface="Times New Roman" panose="02020603050405020304" pitchFamily="18" charset="0"/>
              </a:rPr>
              <a:t>            A self analysis questionnaire ..... HANDOUT !</a:t>
            </a:r>
          </a:p>
        </p:txBody>
      </p:sp>
      <p:sp>
        <p:nvSpPr>
          <p:cNvPr id="4" name="Footer Placeholder 3">
            <a:extLst>
              <a:ext uri="{FF2B5EF4-FFF2-40B4-BE49-F238E27FC236}">
                <a16:creationId xmlns:a16="http://schemas.microsoft.com/office/drawing/2014/main" id="{77FFB510-4AE5-42D3-8B7B-E0EAB4A4C7C7}"/>
              </a:ext>
            </a:extLst>
          </p:cNvPr>
          <p:cNvSpPr>
            <a:spLocks noGrp="1"/>
          </p:cNvSpPr>
          <p:nvPr>
            <p:ph type="ftr" sz="quarter" idx="11"/>
          </p:nvPr>
        </p:nvSpPr>
        <p:spPr>
          <a:xfrm>
            <a:off x="107505" y="6453336"/>
            <a:ext cx="9036496" cy="404664"/>
          </a:xfrm>
        </p:spPr>
        <p:txBody>
          <a:bodyPr/>
          <a:lstStyle/>
          <a:p>
            <a:r>
              <a:rPr lang="en-IN" dirty="0"/>
              <a:t>This ppt is created by Manju Nair (member of PlanMyTrainings.com). Not to be used without the permission of www.planmytrainings.com</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12776"/>
            <a:ext cx="8291264" cy="5040560"/>
          </a:xfrm>
        </p:spPr>
        <p:txBody>
          <a:bodyPr>
            <a:normAutofit fontScale="85000" lnSpcReduction="20000"/>
          </a:bodyPr>
          <a:lstStyle/>
          <a:p>
            <a:r>
              <a:rPr lang="en-AU" dirty="0"/>
              <a:t>PROFESSIONAL  BEHAVIOUR comprises of  ‘APPROPRIATE’</a:t>
            </a:r>
          </a:p>
          <a:p>
            <a:endParaRPr lang="en-AU" dirty="0"/>
          </a:p>
          <a:p>
            <a:pPr>
              <a:buFont typeface="Wingdings" pitchFamily="2" charset="2"/>
              <a:buChar char="Ø"/>
            </a:pPr>
            <a:r>
              <a:rPr lang="en-AU" dirty="0"/>
              <a:t>Corporate Grooming</a:t>
            </a:r>
          </a:p>
          <a:p>
            <a:pPr>
              <a:buFont typeface="Wingdings" pitchFamily="2" charset="2"/>
              <a:buChar char="Ø"/>
            </a:pPr>
            <a:endParaRPr lang="en-AU" dirty="0"/>
          </a:p>
          <a:p>
            <a:pPr>
              <a:buFont typeface="Wingdings" pitchFamily="2" charset="2"/>
              <a:buChar char="Ø"/>
            </a:pPr>
            <a:r>
              <a:rPr lang="en-AU" dirty="0"/>
              <a:t> Business Etiquette</a:t>
            </a:r>
          </a:p>
          <a:p>
            <a:pPr>
              <a:buNone/>
            </a:pPr>
            <a:endParaRPr lang="en-AU" dirty="0"/>
          </a:p>
          <a:p>
            <a:pPr>
              <a:buNone/>
            </a:pPr>
            <a:endParaRPr lang="en-AU" dirty="0"/>
          </a:p>
          <a:p>
            <a:pPr>
              <a:buNone/>
            </a:pPr>
            <a:r>
              <a:rPr lang="en-AU" dirty="0"/>
              <a:t>FAMOUS QUOTE...</a:t>
            </a:r>
          </a:p>
          <a:p>
            <a:pPr>
              <a:buNone/>
            </a:pPr>
            <a:endParaRPr lang="en-AU" dirty="0"/>
          </a:p>
          <a:p>
            <a:r>
              <a:rPr lang="en-AU" dirty="0"/>
              <a:t>Your personal beauty is  a greater recommendation than any letter of reference. </a:t>
            </a:r>
          </a:p>
          <a:p>
            <a:pPr lvl="8">
              <a:buNone/>
            </a:pPr>
            <a:r>
              <a:rPr lang="en-AU" dirty="0"/>
              <a:t>			</a:t>
            </a:r>
            <a:r>
              <a:rPr lang="en-AU" sz="3200" dirty="0"/>
              <a:t>- Aristotle </a:t>
            </a:r>
          </a:p>
          <a:p>
            <a:pPr>
              <a:buNone/>
            </a:pPr>
            <a:r>
              <a:rPr lang="en-AU" dirty="0"/>
              <a:t> </a:t>
            </a:r>
          </a:p>
          <a:p>
            <a:pPr>
              <a:buFont typeface="Wingdings" pitchFamily="2" charset="2"/>
              <a:buChar char="Ø"/>
            </a:pPr>
            <a:endParaRPr lang="en-AU" dirty="0"/>
          </a:p>
        </p:txBody>
      </p:sp>
      <p:sp>
        <p:nvSpPr>
          <p:cNvPr id="2" name="Title 1"/>
          <p:cNvSpPr>
            <a:spLocks noGrp="1"/>
          </p:cNvSpPr>
          <p:nvPr>
            <p:ph type="title"/>
          </p:nvPr>
        </p:nvSpPr>
        <p:spPr/>
        <p:txBody>
          <a:bodyPr>
            <a:normAutofit fontScale="90000"/>
          </a:bodyPr>
          <a:lstStyle/>
          <a:p>
            <a:r>
              <a:rPr lang="en-AU" dirty="0"/>
              <a:t>PROFESSIONAL GROOMING &amp; ETIQUETTE</a:t>
            </a:r>
          </a:p>
        </p:txBody>
      </p:sp>
      <p:sp>
        <p:nvSpPr>
          <p:cNvPr id="4" name="Footer Placeholder 3">
            <a:extLst>
              <a:ext uri="{FF2B5EF4-FFF2-40B4-BE49-F238E27FC236}">
                <a16:creationId xmlns:a16="http://schemas.microsoft.com/office/drawing/2014/main" id="{0887A0F5-26AC-4533-ABBF-969D4DB3C981}"/>
              </a:ext>
            </a:extLst>
          </p:cNvPr>
          <p:cNvSpPr>
            <a:spLocks noGrp="1"/>
          </p:cNvSpPr>
          <p:nvPr>
            <p:ph type="ftr" sz="quarter" idx="11"/>
          </p:nvPr>
        </p:nvSpPr>
        <p:spPr>
          <a:xfrm>
            <a:off x="1" y="6407945"/>
            <a:ext cx="9144000" cy="450055"/>
          </a:xfrm>
        </p:spPr>
        <p:txBody>
          <a:bodyPr/>
          <a:lstStyle/>
          <a:p>
            <a:r>
              <a:rPr lang="en-IN" dirty="0"/>
              <a:t>This ppt is created by Manju Nair (member of PlanMyTrainings.com). Not to be used without the permission of www.planmytrainings.com</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linds(horizontal)">
                                      <p:cBhvr>
                                        <p:cTn id="20" dur="500"/>
                                        <p:tgtEl>
                                          <p:spTgt spid="3">
                                            <p:txEl>
                                              <p:pRg st="2" end="2"/>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linds(horizontal)">
                                      <p:cBhvr>
                                        <p:cTn id="26" dur="500"/>
                                        <p:tgtEl>
                                          <p:spTgt spid="3">
                                            <p:txEl>
                                              <p:pRg st="7" end="7"/>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blinds(horizontal)">
                                      <p:cBhvr>
                                        <p:cTn id="29" dur="500"/>
                                        <p:tgtEl>
                                          <p:spTgt spid="3">
                                            <p:txEl>
                                              <p:pRg st="9" end="9"/>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blinds(horizontal)">
                                      <p:cBhvr>
                                        <p:cTn id="32" dur="500"/>
                                        <p:tgtEl>
                                          <p:spTgt spid="3">
                                            <p:txEl>
                                              <p:pRg st="10" end="10"/>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Effect transition="in" filter="blinds(horizontal)">
                                      <p:cBhvr>
                                        <p:cTn id="3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08721"/>
            <a:ext cx="8435280" cy="5760640"/>
          </a:xfrm>
        </p:spPr>
        <p:txBody>
          <a:bodyPr/>
          <a:lstStyle/>
          <a:p>
            <a:r>
              <a:rPr lang="en-AU" dirty="0"/>
              <a:t>The ABC s of Business Etiquette that can ensure to take one a long way in building successful  professional relationships :</a:t>
            </a:r>
          </a:p>
          <a:p>
            <a:r>
              <a:rPr lang="en-AU" dirty="0"/>
              <a:t>A- APPEARANCE</a:t>
            </a:r>
          </a:p>
          <a:p>
            <a:endParaRPr lang="en-AU" dirty="0"/>
          </a:p>
          <a:p>
            <a:r>
              <a:rPr lang="en-AU" dirty="0"/>
              <a:t>B – BEHAVIOUR </a:t>
            </a:r>
          </a:p>
          <a:p>
            <a:endParaRPr lang="en-AU" dirty="0"/>
          </a:p>
          <a:p>
            <a:r>
              <a:rPr lang="en-AU" dirty="0"/>
              <a:t>C- COMMUNICATION  </a:t>
            </a:r>
          </a:p>
          <a:p>
            <a:endParaRPr lang="en-AU" dirty="0"/>
          </a:p>
          <a:p>
            <a:pPr>
              <a:buNone/>
            </a:pPr>
            <a:r>
              <a:rPr lang="en-AU" dirty="0"/>
              <a:t>   </a:t>
            </a:r>
            <a:endParaRPr lang="en-AU" sz="3200" dirty="0"/>
          </a:p>
        </p:txBody>
      </p:sp>
      <p:sp>
        <p:nvSpPr>
          <p:cNvPr id="2" name="Title 1"/>
          <p:cNvSpPr>
            <a:spLocks noGrp="1"/>
          </p:cNvSpPr>
          <p:nvPr>
            <p:ph type="title"/>
          </p:nvPr>
        </p:nvSpPr>
        <p:spPr>
          <a:xfrm>
            <a:off x="323528" y="0"/>
            <a:ext cx="8219256" cy="778098"/>
          </a:xfrm>
        </p:spPr>
        <p:txBody>
          <a:bodyPr>
            <a:normAutofit/>
          </a:bodyPr>
          <a:lstStyle/>
          <a:p>
            <a:r>
              <a:rPr lang="en-AU" dirty="0"/>
              <a:t> </a:t>
            </a:r>
          </a:p>
        </p:txBody>
      </p:sp>
      <p:sp>
        <p:nvSpPr>
          <p:cNvPr id="5" name="Footer Placeholder 3">
            <a:extLst>
              <a:ext uri="{FF2B5EF4-FFF2-40B4-BE49-F238E27FC236}">
                <a16:creationId xmlns:a16="http://schemas.microsoft.com/office/drawing/2014/main" id="{D01222D0-55DA-496B-986E-C169B74BD6BA}"/>
              </a:ext>
            </a:extLst>
          </p:cNvPr>
          <p:cNvSpPr>
            <a:spLocks noGrp="1"/>
          </p:cNvSpPr>
          <p:nvPr>
            <p:ph type="ftr" sz="quarter" idx="11"/>
          </p:nvPr>
        </p:nvSpPr>
        <p:spPr>
          <a:xfrm>
            <a:off x="107505" y="6480720"/>
            <a:ext cx="9036496" cy="404664"/>
          </a:xfrm>
        </p:spPr>
        <p:txBody>
          <a:bodyPr/>
          <a:lstStyle/>
          <a:p>
            <a:r>
              <a:rPr lang="en-IN" dirty="0"/>
              <a:t>This ppt is created by Manju Nair (member of PlanMyTrainings.com). Not to be used without the permission of www.planmytrainings.com</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linds(horizontal)">
                                      <p:cBhvr>
                                        <p:cTn id="16" dur="500"/>
                                        <p:tgtEl>
                                          <p:spTgt spid="3">
                                            <p:txEl>
                                              <p:pRg st="5" end="5"/>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blinds(horizontal)">
                                      <p:cBhvr>
                                        <p:cTn id="1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80728"/>
            <a:ext cx="8363272" cy="5472608"/>
          </a:xfrm>
        </p:spPr>
        <p:txBody>
          <a:bodyPr>
            <a:normAutofit fontScale="25000" lnSpcReduction="20000"/>
          </a:bodyPr>
          <a:lstStyle/>
          <a:p>
            <a:pPr>
              <a:buFont typeface="Wingdings" panose="05000000000000000000" pitchFamily="2" charset="2"/>
              <a:buChar char="Ø"/>
            </a:pPr>
            <a:r>
              <a:rPr lang="en-AU" sz="9600" dirty="0">
                <a:cs typeface="Times New Roman" pitchFamily="18" charset="0"/>
              </a:rPr>
              <a:t>Organisations today invest heavily viz..millions of dollars in the branding and packaging of their products, as they wish to convey a strong  ‘IMAGE’ of the product/brand   to their customers!</a:t>
            </a:r>
          </a:p>
          <a:p>
            <a:pPr>
              <a:buFont typeface="Wingdings" panose="05000000000000000000" pitchFamily="2" charset="2"/>
              <a:buChar char="Ø"/>
            </a:pPr>
            <a:endParaRPr lang="en-AU" sz="9600" dirty="0">
              <a:cs typeface="Times New Roman" pitchFamily="18" charset="0"/>
            </a:endParaRPr>
          </a:p>
          <a:p>
            <a:pPr>
              <a:buFont typeface="Wingdings" panose="05000000000000000000" pitchFamily="2" charset="2"/>
              <a:buChar char="Ø"/>
            </a:pPr>
            <a:r>
              <a:rPr lang="en-AU" sz="9600" dirty="0">
                <a:cs typeface="Times New Roman" pitchFamily="18" charset="0"/>
              </a:rPr>
              <a:t> In order to lure the customers who  often are convinced of the features of the product , just by looking at its attractive appearance ,companies often modify  the  PRODUCT PACKING ....</a:t>
            </a:r>
          </a:p>
          <a:p>
            <a:pPr>
              <a:buFont typeface="Wingdings" panose="05000000000000000000" pitchFamily="2" charset="2"/>
              <a:buChar char="Ø"/>
            </a:pPr>
            <a:endParaRPr lang="en-AU" sz="9600" dirty="0">
              <a:cs typeface="Times New Roman" pitchFamily="18" charset="0"/>
            </a:endParaRPr>
          </a:p>
          <a:p>
            <a:pPr>
              <a:buFont typeface="Wingdings" panose="05000000000000000000" pitchFamily="2" charset="2"/>
              <a:buChar char="Ø"/>
            </a:pPr>
            <a:r>
              <a:rPr lang="en-AU" sz="9600" dirty="0">
                <a:cs typeface="Times New Roman" pitchFamily="18" charset="0"/>
              </a:rPr>
              <a:t>  Let us have a look at the following products....</a:t>
            </a:r>
          </a:p>
          <a:p>
            <a:pPr marL="109728" indent="0">
              <a:buNone/>
            </a:pPr>
            <a:r>
              <a:rPr lang="en-AU" sz="9600" dirty="0">
                <a:cs typeface="Times New Roman" pitchFamily="18" charset="0"/>
              </a:rPr>
              <a:t> </a:t>
            </a:r>
          </a:p>
          <a:p>
            <a:pPr>
              <a:buFont typeface="Wingdings" panose="05000000000000000000" pitchFamily="2" charset="2"/>
              <a:buChar char="Ø"/>
            </a:pPr>
            <a:endParaRPr lang="en-AU" sz="9600" dirty="0">
              <a:cs typeface="Times New Roman" pitchFamily="18" charset="0"/>
            </a:endParaRPr>
          </a:p>
          <a:p>
            <a:pPr marL="109728" indent="0">
              <a:buNone/>
            </a:pPr>
            <a:r>
              <a:rPr lang="en-AU" sz="9600" dirty="0">
                <a:cs typeface="Times New Roman" pitchFamily="18" charset="0"/>
              </a:rPr>
              <a:t>     </a:t>
            </a:r>
          </a:p>
          <a:p>
            <a:pPr>
              <a:buNone/>
            </a:pPr>
            <a:endParaRPr lang="en-AU" sz="9600" dirty="0">
              <a:latin typeface="Times New Roman" pitchFamily="18" charset="0"/>
              <a:cs typeface="Times New Roman" pitchFamily="18" charset="0"/>
            </a:endParaRPr>
          </a:p>
          <a:p>
            <a:pPr>
              <a:buNone/>
            </a:pPr>
            <a:r>
              <a:rPr lang="en-AU" sz="9600" dirty="0">
                <a:latin typeface="Times New Roman" pitchFamily="18" charset="0"/>
                <a:cs typeface="Times New Roman" pitchFamily="18" charset="0"/>
              </a:rPr>
              <a:t>     </a:t>
            </a:r>
          </a:p>
          <a:p>
            <a:pPr>
              <a:buNone/>
            </a:pPr>
            <a:endParaRPr lang="en-AU" sz="7200" dirty="0">
              <a:latin typeface="Bookman Old Style" pitchFamily="18" charset="0"/>
            </a:endParaRPr>
          </a:p>
          <a:p>
            <a:pPr>
              <a:buNone/>
            </a:pPr>
            <a:r>
              <a:rPr lang="en-AU" sz="7200" dirty="0">
                <a:latin typeface="Bookman Old Style" pitchFamily="18" charset="0"/>
              </a:rPr>
              <a:t>    </a:t>
            </a:r>
          </a:p>
          <a:p>
            <a:pPr>
              <a:buNone/>
            </a:pPr>
            <a:endParaRPr lang="en-AU" sz="7200" dirty="0">
              <a:latin typeface="Bookman Old Style" pitchFamily="18" charset="0"/>
            </a:endParaRPr>
          </a:p>
          <a:p>
            <a:pPr>
              <a:buNone/>
            </a:pPr>
            <a:endParaRPr lang="en-AU" sz="7200" dirty="0">
              <a:latin typeface="Bookman Old Style" pitchFamily="18" charset="0"/>
            </a:endParaRPr>
          </a:p>
          <a:p>
            <a:pPr>
              <a:buNone/>
            </a:pPr>
            <a:endParaRPr lang="en-AU" dirty="0"/>
          </a:p>
          <a:p>
            <a:pPr>
              <a:buNone/>
            </a:pPr>
            <a:endParaRPr lang="en-AU" dirty="0"/>
          </a:p>
          <a:p>
            <a:endParaRPr lang="en-AU" dirty="0"/>
          </a:p>
        </p:txBody>
      </p:sp>
      <p:sp>
        <p:nvSpPr>
          <p:cNvPr id="2" name="Title 1"/>
          <p:cNvSpPr>
            <a:spLocks noGrp="1"/>
          </p:cNvSpPr>
          <p:nvPr>
            <p:ph type="title"/>
          </p:nvPr>
        </p:nvSpPr>
        <p:spPr>
          <a:xfrm>
            <a:off x="251520" y="274639"/>
            <a:ext cx="8435280" cy="634082"/>
          </a:xfrm>
        </p:spPr>
        <p:txBody>
          <a:bodyPr>
            <a:normAutofit fontScale="90000"/>
          </a:bodyPr>
          <a:lstStyle/>
          <a:p>
            <a:r>
              <a:rPr lang="en-AU" b="1" dirty="0"/>
              <a:t>CORPORATE GROOMING</a:t>
            </a:r>
          </a:p>
        </p:txBody>
      </p:sp>
      <p:sp>
        <p:nvSpPr>
          <p:cNvPr id="5" name="Footer Placeholder 3">
            <a:extLst>
              <a:ext uri="{FF2B5EF4-FFF2-40B4-BE49-F238E27FC236}">
                <a16:creationId xmlns:a16="http://schemas.microsoft.com/office/drawing/2014/main" id="{2C3B4FAC-9CF3-4F91-A541-68F337B89D92}"/>
              </a:ext>
            </a:extLst>
          </p:cNvPr>
          <p:cNvSpPr>
            <a:spLocks noGrp="1"/>
          </p:cNvSpPr>
          <p:nvPr>
            <p:ph type="ftr" sz="quarter" idx="11"/>
          </p:nvPr>
        </p:nvSpPr>
        <p:spPr>
          <a:xfrm>
            <a:off x="107505" y="6453336"/>
            <a:ext cx="9036496" cy="404664"/>
          </a:xfrm>
        </p:spPr>
        <p:txBody>
          <a:bodyPr/>
          <a:lstStyle/>
          <a:p>
            <a:r>
              <a:rPr lang="en-IN" dirty="0"/>
              <a:t>This ppt is created by Manju Nair (member of PlanMyTrainings.com). Not to be used without the permission of www.planmytrainings.com</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par>
                                <p:cTn id="26" presetID="26" presetClass="entr" presetSubtype="0" fill="hold" nodeType="with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ipe(down)">
                                      <p:cBhvr>
                                        <p:cTn id="28" dur="580">
                                          <p:stCondLst>
                                            <p:cond delay="0"/>
                                          </p:stCondLst>
                                        </p:cTn>
                                        <p:tgtEl>
                                          <p:spTgt spid="3">
                                            <p:txEl>
                                              <p:pRg st="2" end="2"/>
                                            </p:txEl>
                                          </p:spTgt>
                                        </p:tgtEl>
                                      </p:cBhvr>
                                    </p:animEffect>
                                    <p:anim calcmode="lin" valueType="num">
                                      <p:cBhvr>
                                        <p:cTn id="2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3">
                                            <p:txEl>
                                              <p:pRg st="2" end="2"/>
                                            </p:txEl>
                                          </p:spTgt>
                                        </p:tgtEl>
                                      </p:cBhvr>
                                      <p:to x="100000" y="60000"/>
                                    </p:animScale>
                                    <p:animScale>
                                      <p:cBhvr>
                                        <p:cTn id="35" dur="166" decel="50000">
                                          <p:stCondLst>
                                            <p:cond delay="676"/>
                                          </p:stCondLst>
                                        </p:cTn>
                                        <p:tgtEl>
                                          <p:spTgt spid="3">
                                            <p:txEl>
                                              <p:pRg st="2" end="2"/>
                                            </p:txEl>
                                          </p:spTgt>
                                        </p:tgtEl>
                                      </p:cBhvr>
                                      <p:to x="100000" y="100000"/>
                                    </p:animScale>
                                    <p:animScale>
                                      <p:cBhvr>
                                        <p:cTn id="36" dur="26">
                                          <p:stCondLst>
                                            <p:cond delay="1312"/>
                                          </p:stCondLst>
                                        </p:cTn>
                                        <p:tgtEl>
                                          <p:spTgt spid="3">
                                            <p:txEl>
                                              <p:pRg st="2" end="2"/>
                                            </p:txEl>
                                          </p:spTgt>
                                        </p:tgtEl>
                                      </p:cBhvr>
                                      <p:to x="100000" y="80000"/>
                                    </p:animScale>
                                    <p:animScale>
                                      <p:cBhvr>
                                        <p:cTn id="37" dur="166" decel="50000">
                                          <p:stCondLst>
                                            <p:cond delay="1338"/>
                                          </p:stCondLst>
                                        </p:cTn>
                                        <p:tgtEl>
                                          <p:spTgt spid="3">
                                            <p:txEl>
                                              <p:pRg st="2" end="2"/>
                                            </p:txEl>
                                          </p:spTgt>
                                        </p:tgtEl>
                                      </p:cBhvr>
                                      <p:to x="100000" y="100000"/>
                                    </p:animScale>
                                    <p:animScale>
                                      <p:cBhvr>
                                        <p:cTn id="38" dur="26">
                                          <p:stCondLst>
                                            <p:cond delay="1642"/>
                                          </p:stCondLst>
                                        </p:cTn>
                                        <p:tgtEl>
                                          <p:spTgt spid="3">
                                            <p:txEl>
                                              <p:pRg st="2" end="2"/>
                                            </p:txEl>
                                          </p:spTgt>
                                        </p:tgtEl>
                                      </p:cBhvr>
                                      <p:to x="100000" y="90000"/>
                                    </p:animScale>
                                    <p:animScale>
                                      <p:cBhvr>
                                        <p:cTn id="39" dur="166" decel="50000">
                                          <p:stCondLst>
                                            <p:cond delay="1668"/>
                                          </p:stCondLst>
                                        </p:cTn>
                                        <p:tgtEl>
                                          <p:spTgt spid="3">
                                            <p:txEl>
                                              <p:pRg st="2" end="2"/>
                                            </p:txEl>
                                          </p:spTgt>
                                        </p:tgtEl>
                                      </p:cBhvr>
                                      <p:to x="100000" y="100000"/>
                                    </p:animScale>
                                    <p:animScale>
                                      <p:cBhvr>
                                        <p:cTn id="40" dur="26">
                                          <p:stCondLst>
                                            <p:cond delay="1808"/>
                                          </p:stCondLst>
                                        </p:cTn>
                                        <p:tgtEl>
                                          <p:spTgt spid="3">
                                            <p:txEl>
                                              <p:pRg st="2" end="2"/>
                                            </p:txEl>
                                          </p:spTgt>
                                        </p:tgtEl>
                                      </p:cBhvr>
                                      <p:to x="100000" y="95000"/>
                                    </p:animScale>
                                    <p:animScale>
                                      <p:cBhvr>
                                        <p:cTn id="41" dur="166" decel="50000">
                                          <p:stCondLst>
                                            <p:cond delay="1834"/>
                                          </p:stCondLst>
                                        </p:cTn>
                                        <p:tgtEl>
                                          <p:spTgt spid="3">
                                            <p:txEl>
                                              <p:pRg st="2" end="2"/>
                                            </p:txEl>
                                          </p:spTgt>
                                        </p:tgtEl>
                                      </p:cBhvr>
                                      <p:to x="100000" y="100000"/>
                                    </p:animScale>
                                  </p:childTnLst>
                                </p:cTn>
                              </p:par>
                              <p:par>
                                <p:cTn id="42" presetID="26" presetClass="entr" presetSubtype="0" fill="hold" nodeType="with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wipe(down)">
                                      <p:cBhvr>
                                        <p:cTn id="44" dur="580">
                                          <p:stCondLst>
                                            <p:cond delay="0"/>
                                          </p:stCondLst>
                                        </p:cTn>
                                        <p:tgtEl>
                                          <p:spTgt spid="3">
                                            <p:txEl>
                                              <p:pRg st="4" end="4"/>
                                            </p:txEl>
                                          </p:spTgt>
                                        </p:tgtEl>
                                      </p:cBhvr>
                                    </p:animEffect>
                                    <p:anim calcmode="lin" valueType="num">
                                      <p:cBhvr>
                                        <p:cTn id="45"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50" dur="26">
                                          <p:stCondLst>
                                            <p:cond delay="650"/>
                                          </p:stCondLst>
                                        </p:cTn>
                                        <p:tgtEl>
                                          <p:spTgt spid="3">
                                            <p:txEl>
                                              <p:pRg st="4" end="4"/>
                                            </p:txEl>
                                          </p:spTgt>
                                        </p:tgtEl>
                                      </p:cBhvr>
                                      <p:to x="100000" y="60000"/>
                                    </p:animScale>
                                    <p:animScale>
                                      <p:cBhvr>
                                        <p:cTn id="51" dur="166" decel="50000">
                                          <p:stCondLst>
                                            <p:cond delay="676"/>
                                          </p:stCondLst>
                                        </p:cTn>
                                        <p:tgtEl>
                                          <p:spTgt spid="3">
                                            <p:txEl>
                                              <p:pRg st="4" end="4"/>
                                            </p:txEl>
                                          </p:spTgt>
                                        </p:tgtEl>
                                      </p:cBhvr>
                                      <p:to x="100000" y="100000"/>
                                    </p:animScale>
                                    <p:animScale>
                                      <p:cBhvr>
                                        <p:cTn id="52" dur="26">
                                          <p:stCondLst>
                                            <p:cond delay="1312"/>
                                          </p:stCondLst>
                                        </p:cTn>
                                        <p:tgtEl>
                                          <p:spTgt spid="3">
                                            <p:txEl>
                                              <p:pRg st="4" end="4"/>
                                            </p:txEl>
                                          </p:spTgt>
                                        </p:tgtEl>
                                      </p:cBhvr>
                                      <p:to x="100000" y="80000"/>
                                    </p:animScale>
                                    <p:animScale>
                                      <p:cBhvr>
                                        <p:cTn id="53" dur="166" decel="50000">
                                          <p:stCondLst>
                                            <p:cond delay="1338"/>
                                          </p:stCondLst>
                                        </p:cTn>
                                        <p:tgtEl>
                                          <p:spTgt spid="3">
                                            <p:txEl>
                                              <p:pRg st="4" end="4"/>
                                            </p:txEl>
                                          </p:spTgt>
                                        </p:tgtEl>
                                      </p:cBhvr>
                                      <p:to x="100000" y="100000"/>
                                    </p:animScale>
                                    <p:animScale>
                                      <p:cBhvr>
                                        <p:cTn id="54" dur="26">
                                          <p:stCondLst>
                                            <p:cond delay="1642"/>
                                          </p:stCondLst>
                                        </p:cTn>
                                        <p:tgtEl>
                                          <p:spTgt spid="3">
                                            <p:txEl>
                                              <p:pRg st="4" end="4"/>
                                            </p:txEl>
                                          </p:spTgt>
                                        </p:tgtEl>
                                      </p:cBhvr>
                                      <p:to x="100000" y="90000"/>
                                    </p:animScale>
                                    <p:animScale>
                                      <p:cBhvr>
                                        <p:cTn id="55" dur="166" decel="50000">
                                          <p:stCondLst>
                                            <p:cond delay="1668"/>
                                          </p:stCondLst>
                                        </p:cTn>
                                        <p:tgtEl>
                                          <p:spTgt spid="3">
                                            <p:txEl>
                                              <p:pRg st="4" end="4"/>
                                            </p:txEl>
                                          </p:spTgt>
                                        </p:tgtEl>
                                      </p:cBhvr>
                                      <p:to x="100000" y="100000"/>
                                    </p:animScale>
                                    <p:animScale>
                                      <p:cBhvr>
                                        <p:cTn id="56" dur="26">
                                          <p:stCondLst>
                                            <p:cond delay="1808"/>
                                          </p:stCondLst>
                                        </p:cTn>
                                        <p:tgtEl>
                                          <p:spTgt spid="3">
                                            <p:txEl>
                                              <p:pRg st="4" end="4"/>
                                            </p:txEl>
                                          </p:spTgt>
                                        </p:tgtEl>
                                      </p:cBhvr>
                                      <p:to x="100000" y="95000"/>
                                    </p:animScale>
                                    <p:animScale>
                                      <p:cBhvr>
                                        <p:cTn id="57" dur="166" decel="50000">
                                          <p:stCondLst>
                                            <p:cond delay="1834"/>
                                          </p:stCondLst>
                                        </p:cTn>
                                        <p:tgtEl>
                                          <p:spTgt spid="3">
                                            <p:txEl>
                                              <p:pRg st="4" end="4"/>
                                            </p:txEl>
                                          </p:spTgt>
                                        </p:tgtEl>
                                      </p:cBhvr>
                                      <p:to x="100000" y="100000"/>
                                    </p:animScale>
                                  </p:childTnLst>
                                </p:cTn>
                              </p:par>
                              <p:par>
                                <p:cTn id="58" presetID="26" presetClass="entr" presetSubtype="0" fill="hold" nodeType="withEffect">
                                  <p:stCondLst>
                                    <p:cond delay="0"/>
                                  </p:stCondLst>
                                  <p:childTnLst>
                                    <p:set>
                                      <p:cBhvr>
                                        <p:cTn id="59" dur="1" fill="hold">
                                          <p:stCondLst>
                                            <p:cond delay="0"/>
                                          </p:stCondLst>
                                        </p:cTn>
                                        <p:tgtEl>
                                          <p:spTgt spid="3">
                                            <p:txEl>
                                              <p:pRg st="5" end="5"/>
                                            </p:txEl>
                                          </p:spTgt>
                                        </p:tgtEl>
                                        <p:attrNameLst>
                                          <p:attrName>style.visibility</p:attrName>
                                        </p:attrNameLst>
                                      </p:cBhvr>
                                      <p:to>
                                        <p:strVal val="visible"/>
                                      </p:to>
                                    </p:set>
                                    <p:animEffect transition="in" filter="wipe(down)">
                                      <p:cBhvr>
                                        <p:cTn id="60" dur="580">
                                          <p:stCondLst>
                                            <p:cond delay="0"/>
                                          </p:stCondLst>
                                        </p:cTn>
                                        <p:tgtEl>
                                          <p:spTgt spid="3">
                                            <p:txEl>
                                              <p:pRg st="5" end="5"/>
                                            </p:txEl>
                                          </p:spTgt>
                                        </p:tgtEl>
                                      </p:cBhvr>
                                    </p:animEffect>
                                    <p:anim calcmode="lin" valueType="num">
                                      <p:cBhvr>
                                        <p:cTn id="61"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66" dur="26">
                                          <p:stCondLst>
                                            <p:cond delay="650"/>
                                          </p:stCondLst>
                                        </p:cTn>
                                        <p:tgtEl>
                                          <p:spTgt spid="3">
                                            <p:txEl>
                                              <p:pRg st="5" end="5"/>
                                            </p:txEl>
                                          </p:spTgt>
                                        </p:tgtEl>
                                      </p:cBhvr>
                                      <p:to x="100000" y="60000"/>
                                    </p:animScale>
                                    <p:animScale>
                                      <p:cBhvr>
                                        <p:cTn id="67" dur="166" decel="50000">
                                          <p:stCondLst>
                                            <p:cond delay="676"/>
                                          </p:stCondLst>
                                        </p:cTn>
                                        <p:tgtEl>
                                          <p:spTgt spid="3">
                                            <p:txEl>
                                              <p:pRg st="5" end="5"/>
                                            </p:txEl>
                                          </p:spTgt>
                                        </p:tgtEl>
                                      </p:cBhvr>
                                      <p:to x="100000" y="100000"/>
                                    </p:animScale>
                                    <p:animScale>
                                      <p:cBhvr>
                                        <p:cTn id="68" dur="26">
                                          <p:stCondLst>
                                            <p:cond delay="1312"/>
                                          </p:stCondLst>
                                        </p:cTn>
                                        <p:tgtEl>
                                          <p:spTgt spid="3">
                                            <p:txEl>
                                              <p:pRg st="5" end="5"/>
                                            </p:txEl>
                                          </p:spTgt>
                                        </p:tgtEl>
                                      </p:cBhvr>
                                      <p:to x="100000" y="80000"/>
                                    </p:animScale>
                                    <p:animScale>
                                      <p:cBhvr>
                                        <p:cTn id="69" dur="166" decel="50000">
                                          <p:stCondLst>
                                            <p:cond delay="1338"/>
                                          </p:stCondLst>
                                        </p:cTn>
                                        <p:tgtEl>
                                          <p:spTgt spid="3">
                                            <p:txEl>
                                              <p:pRg st="5" end="5"/>
                                            </p:txEl>
                                          </p:spTgt>
                                        </p:tgtEl>
                                      </p:cBhvr>
                                      <p:to x="100000" y="100000"/>
                                    </p:animScale>
                                    <p:animScale>
                                      <p:cBhvr>
                                        <p:cTn id="70" dur="26">
                                          <p:stCondLst>
                                            <p:cond delay="1642"/>
                                          </p:stCondLst>
                                        </p:cTn>
                                        <p:tgtEl>
                                          <p:spTgt spid="3">
                                            <p:txEl>
                                              <p:pRg st="5" end="5"/>
                                            </p:txEl>
                                          </p:spTgt>
                                        </p:tgtEl>
                                      </p:cBhvr>
                                      <p:to x="100000" y="90000"/>
                                    </p:animScale>
                                    <p:animScale>
                                      <p:cBhvr>
                                        <p:cTn id="71" dur="166" decel="50000">
                                          <p:stCondLst>
                                            <p:cond delay="1668"/>
                                          </p:stCondLst>
                                        </p:cTn>
                                        <p:tgtEl>
                                          <p:spTgt spid="3">
                                            <p:txEl>
                                              <p:pRg st="5" end="5"/>
                                            </p:txEl>
                                          </p:spTgt>
                                        </p:tgtEl>
                                      </p:cBhvr>
                                      <p:to x="100000" y="100000"/>
                                    </p:animScale>
                                    <p:animScale>
                                      <p:cBhvr>
                                        <p:cTn id="72" dur="26">
                                          <p:stCondLst>
                                            <p:cond delay="1808"/>
                                          </p:stCondLst>
                                        </p:cTn>
                                        <p:tgtEl>
                                          <p:spTgt spid="3">
                                            <p:txEl>
                                              <p:pRg st="5" end="5"/>
                                            </p:txEl>
                                          </p:spTgt>
                                        </p:tgtEl>
                                      </p:cBhvr>
                                      <p:to x="100000" y="95000"/>
                                    </p:animScale>
                                    <p:animScale>
                                      <p:cBhvr>
                                        <p:cTn id="73" dur="166" decel="50000">
                                          <p:stCondLst>
                                            <p:cond delay="1834"/>
                                          </p:stCondLst>
                                        </p:cTn>
                                        <p:tgtEl>
                                          <p:spTgt spid="3">
                                            <p:txEl>
                                              <p:pRg st="5" end="5"/>
                                            </p:txEl>
                                          </p:spTgt>
                                        </p:tgtEl>
                                      </p:cBhvr>
                                      <p:to x="100000" y="100000"/>
                                    </p:animScale>
                                  </p:childTnLst>
                                </p:cTn>
                              </p:par>
                            </p:childTnLst>
                          </p:cTn>
                        </p:par>
                      </p:childTnLst>
                    </p:cTn>
                  </p:par>
                  <p:par>
                    <p:cTn id="74" fill="hold">
                      <p:stCondLst>
                        <p:cond delay="indefinite"/>
                      </p:stCondLst>
                      <p:childTnLst>
                        <p:par>
                          <p:cTn id="75" fill="hold">
                            <p:stCondLst>
                              <p:cond delay="0"/>
                            </p:stCondLst>
                            <p:childTnLst>
                              <p:par>
                                <p:cTn id="76" presetID="15" presetClass="entr" presetSubtype="0" fill="hold" grpId="1" nodeType="clickEffect">
                                  <p:stCondLst>
                                    <p:cond delay="0"/>
                                  </p:stCondLst>
                                  <p:childTnLst>
                                    <p:set>
                                      <p:cBhvr>
                                        <p:cTn id="77" dur="1" fill="hold">
                                          <p:stCondLst>
                                            <p:cond delay="0"/>
                                          </p:stCondLst>
                                        </p:cTn>
                                        <p:tgtEl>
                                          <p:spTgt spid="2"/>
                                        </p:tgtEl>
                                        <p:attrNameLst>
                                          <p:attrName>style.visibility</p:attrName>
                                        </p:attrNameLst>
                                      </p:cBhvr>
                                      <p:to>
                                        <p:strVal val="visible"/>
                                      </p:to>
                                    </p:set>
                                    <p:anim calcmode="lin" valueType="num">
                                      <p:cBhvr>
                                        <p:cTn id="78" dur="1000" fill="hold"/>
                                        <p:tgtEl>
                                          <p:spTgt spid="2"/>
                                        </p:tgtEl>
                                        <p:attrNameLst>
                                          <p:attrName>ppt_w</p:attrName>
                                        </p:attrNameLst>
                                      </p:cBhvr>
                                      <p:tavLst>
                                        <p:tav tm="0">
                                          <p:val>
                                            <p:fltVal val="0"/>
                                          </p:val>
                                        </p:tav>
                                        <p:tav tm="100000">
                                          <p:val>
                                            <p:strVal val="#ppt_w"/>
                                          </p:val>
                                        </p:tav>
                                      </p:tavLst>
                                    </p:anim>
                                    <p:anim calcmode="lin" valueType="num">
                                      <p:cBhvr>
                                        <p:cTn id="79" dur="1000" fill="hold"/>
                                        <p:tgtEl>
                                          <p:spTgt spid="2"/>
                                        </p:tgtEl>
                                        <p:attrNameLst>
                                          <p:attrName>ppt_h</p:attrName>
                                        </p:attrNameLst>
                                      </p:cBhvr>
                                      <p:tavLst>
                                        <p:tav tm="0">
                                          <p:val>
                                            <p:fltVal val="0"/>
                                          </p:val>
                                        </p:tav>
                                        <p:tav tm="100000">
                                          <p:val>
                                            <p:strVal val="#ppt_h"/>
                                          </p:val>
                                        </p:tav>
                                      </p:tavLst>
                                    </p:anim>
                                    <p:anim calcmode="lin" valueType="num">
                                      <p:cBhvr>
                                        <p:cTn id="80"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81"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2" fill="hold">
                      <p:stCondLst>
                        <p:cond delay="indefinite"/>
                      </p:stCondLst>
                      <p:childTnLst>
                        <p:par>
                          <p:cTn id="83" fill="hold">
                            <p:stCondLst>
                              <p:cond delay="0"/>
                            </p:stCondLst>
                            <p:childTnLst>
                              <p:par>
                                <p:cTn id="84" presetID="15" presetClass="entr" presetSubtype="0" fill="hold" nodeType="clickEffect">
                                  <p:stCondLst>
                                    <p:cond delay="0"/>
                                  </p:stCondLst>
                                  <p:childTnLst>
                                    <p:set>
                                      <p:cBhvr>
                                        <p:cTn id="85" dur="1" fill="hold">
                                          <p:stCondLst>
                                            <p:cond delay="0"/>
                                          </p:stCondLst>
                                        </p:cTn>
                                        <p:tgtEl>
                                          <p:spTgt spid="3">
                                            <p:txEl>
                                              <p:pRg st="0" end="0"/>
                                            </p:txEl>
                                          </p:spTgt>
                                        </p:tgtEl>
                                        <p:attrNameLst>
                                          <p:attrName>style.visibility</p:attrName>
                                        </p:attrNameLst>
                                      </p:cBhvr>
                                      <p:to>
                                        <p:strVal val="visible"/>
                                      </p:to>
                                    </p:set>
                                    <p:anim calcmode="lin" valueType="num">
                                      <p:cBhvr>
                                        <p:cTn id="86"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7"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88"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89"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90" presetID="15" presetClass="entr" presetSubtype="0" fill="hold" nodeType="withEffect">
                                  <p:stCondLst>
                                    <p:cond delay="0"/>
                                  </p:stCondLst>
                                  <p:childTnLst>
                                    <p:set>
                                      <p:cBhvr>
                                        <p:cTn id="91" dur="1" fill="hold">
                                          <p:stCondLst>
                                            <p:cond delay="0"/>
                                          </p:stCondLst>
                                        </p:cTn>
                                        <p:tgtEl>
                                          <p:spTgt spid="3">
                                            <p:txEl>
                                              <p:pRg st="2" end="2"/>
                                            </p:txEl>
                                          </p:spTgt>
                                        </p:tgtEl>
                                        <p:attrNameLst>
                                          <p:attrName>style.visibility</p:attrName>
                                        </p:attrNameLst>
                                      </p:cBhvr>
                                      <p:to>
                                        <p:strVal val="visible"/>
                                      </p:to>
                                    </p:set>
                                    <p:anim calcmode="lin" valueType="num">
                                      <p:cBhvr>
                                        <p:cTn id="9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9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4"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95"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6" fill="hold">
                      <p:stCondLst>
                        <p:cond delay="indefinite"/>
                      </p:stCondLst>
                      <p:childTnLst>
                        <p:par>
                          <p:cTn id="97" fill="hold">
                            <p:stCondLst>
                              <p:cond delay="0"/>
                            </p:stCondLst>
                            <p:childTnLst>
                              <p:par>
                                <p:cTn id="98" presetID="15" presetClass="entr" presetSubtype="0" fill="hold" nodeType="clickEffect">
                                  <p:stCondLst>
                                    <p:cond delay="0"/>
                                  </p:stCondLst>
                                  <p:childTnLst>
                                    <p:set>
                                      <p:cBhvr>
                                        <p:cTn id="99" dur="1" fill="hold">
                                          <p:stCondLst>
                                            <p:cond delay="0"/>
                                          </p:stCondLst>
                                        </p:cTn>
                                        <p:tgtEl>
                                          <p:spTgt spid="3">
                                            <p:txEl>
                                              <p:pRg st="4" end="4"/>
                                            </p:txEl>
                                          </p:spTgt>
                                        </p:tgtEl>
                                        <p:attrNameLst>
                                          <p:attrName>style.visibility</p:attrName>
                                        </p:attrNameLst>
                                      </p:cBhvr>
                                      <p:to>
                                        <p:strVal val="visible"/>
                                      </p:to>
                                    </p:set>
                                    <p:anim calcmode="lin" valueType="num">
                                      <p:cBhvr>
                                        <p:cTn id="100"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01"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02"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103"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istrator\Desktop\Surf Excel.jpg"/>
          <p:cNvPicPr>
            <a:picLocks noGrp="1" noChangeAspect="1" noChangeArrowheads="1"/>
          </p:cNvPicPr>
          <p:nvPr>
            <p:ph idx="1"/>
          </p:nvPr>
        </p:nvPicPr>
        <p:blipFill>
          <a:blip r:embed="rId2" cstate="print"/>
          <a:srcRect/>
          <a:stretch>
            <a:fillRect/>
          </a:stretch>
        </p:blipFill>
        <p:spPr bwMode="auto">
          <a:xfrm>
            <a:off x="827584" y="476673"/>
            <a:ext cx="2736304" cy="1872208"/>
          </a:xfrm>
          <a:prstGeom prst="rect">
            <a:avLst/>
          </a:prstGeom>
          <a:noFill/>
        </p:spPr>
      </p:pic>
      <p:pic>
        <p:nvPicPr>
          <p:cNvPr id="2052" name="Picture 4" descr="C:\Users\Administrator\Desktop\surf excel3.jpg"/>
          <p:cNvPicPr>
            <a:picLocks noChangeAspect="1" noChangeArrowheads="1"/>
          </p:cNvPicPr>
          <p:nvPr/>
        </p:nvPicPr>
        <p:blipFill>
          <a:blip r:embed="rId3" cstate="print"/>
          <a:srcRect/>
          <a:stretch>
            <a:fillRect/>
          </a:stretch>
        </p:blipFill>
        <p:spPr bwMode="auto">
          <a:xfrm>
            <a:off x="5004048" y="548681"/>
            <a:ext cx="3384376" cy="1952625"/>
          </a:xfrm>
          <a:prstGeom prst="rect">
            <a:avLst/>
          </a:prstGeom>
          <a:noFill/>
        </p:spPr>
      </p:pic>
      <p:pic>
        <p:nvPicPr>
          <p:cNvPr id="2053" name="Picture 5" descr="C:\Users\Administrator\Desktop\mariegold2.jpg"/>
          <p:cNvPicPr>
            <a:picLocks noChangeAspect="1" noChangeArrowheads="1"/>
          </p:cNvPicPr>
          <p:nvPr/>
        </p:nvPicPr>
        <p:blipFill>
          <a:blip r:embed="rId4" cstate="print"/>
          <a:srcRect/>
          <a:stretch>
            <a:fillRect/>
          </a:stretch>
        </p:blipFill>
        <p:spPr bwMode="auto">
          <a:xfrm>
            <a:off x="4932040" y="2708920"/>
            <a:ext cx="3456384" cy="1728192"/>
          </a:xfrm>
          <a:prstGeom prst="rect">
            <a:avLst/>
          </a:prstGeom>
          <a:noFill/>
        </p:spPr>
      </p:pic>
      <p:pic>
        <p:nvPicPr>
          <p:cNvPr id="2054" name="Picture 6" descr="C:\Users\Administrator\Desktop\britannia-marie-gold-250x250.jpg"/>
          <p:cNvPicPr>
            <a:picLocks noChangeAspect="1" noChangeArrowheads="1"/>
          </p:cNvPicPr>
          <p:nvPr/>
        </p:nvPicPr>
        <p:blipFill>
          <a:blip r:embed="rId5" cstate="print"/>
          <a:srcRect/>
          <a:stretch>
            <a:fillRect/>
          </a:stretch>
        </p:blipFill>
        <p:spPr bwMode="auto">
          <a:xfrm>
            <a:off x="827584" y="2492897"/>
            <a:ext cx="2880320" cy="1944216"/>
          </a:xfrm>
          <a:prstGeom prst="rect">
            <a:avLst/>
          </a:prstGeom>
          <a:noFill/>
        </p:spPr>
      </p:pic>
      <p:pic>
        <p:nvPicPr>
          <p:cNvPr id="2055" name="Picture 7" descr="C:\Users\Administrator\Desktop\dairy milk.jpg"/>
          <p:cNvPicPr>
            <a:picLocks noChangeAspect="1" noChangeArrowheads="1"/>
          </p:cNvPicPr>
          <p:nvPr/>
        </p:nvPicPr>
        <p:blipFill>
          <a:blip r:embed="rId6" cstate="print"/>
          <a:srcRect/>
          <a:stretch>
            <a:fillRect/>
          </a:stretch>
        </p:blipFill>
        <p:spPr bwMode="auto">
          <a:xfrm>
            <a:off x="755576" y="4653138"/>
            <a:ext cx="2952328" cy="1580264"/>
          </a:xfrm>
          <a:prstGeom prst="rect">
            <a:avLst/>
          </a:prstGeom>
          <a:noFill/>
        </p:spPr>
      </p:pic>
      <p:pic>
        <p:nvPicPr>
          <p:cNvPr id="2056" name="Picture 8" descr="C:\Users\Administrator\Desktop\dairymilk2.jpg"/>
          <p:cNvPicPr>
            <a:picLocks noChangeAspect="1" noChangeArrowheads="1"/>
          </p:cNvPicPr>
          <p:nvPr/>
        </p:nvPicPr>
        <p:blipFill>
          <a:blip r:embed="rId7" cstate="print"/>
          <a:srcRect/>
          <a:stretch>
            <a:fillRect/>
          </a:stretch>
        </p:blipFill>
        <p:spPr bwMode="auto">
          <a:xfrm>
            <a:off x="4932040" y="4725144"/>
            <a:ext cx="3384376" cy="1296144"/>
          </a:xfrm>
          <a:prstGeom prst="rect">
            <a:avLst/>
          </a:prstGeom>
          <a:noFill/>
        </p:spPr>
      </p:pic>
      <p:sp>
        <p:nvSpPr>
          <p:cNvPr id="9" name="Footer Placeholder 3">
            <a:extLst>
              <a:ext uri="{FF2B5EF4-FFF2-40B4-BE49-F238E27FC236}">
                <a16:creationId xmlns:a16="http://schemas.microsoft.com/office/drawing/2014/main" id="{2FC45579-1817-4D92-9D2D-23CAB29F43DE}"/>
              </a:ext>
            </a:extLst>
          </p:cNvPr>
          <p:cNvSpPr>
            <a:spLocks noGrp="1"/>
          </p:cNvSpPr>
          <p:nvPr>
            <p:ph type="ftr" sz="quarter" idx="11"/>
          </p:nvPr>
        </p:nvSpPr>
        <p:spPr>
          <a:xfrm>
            <a:off x="107505" y="6453336"/>
            <a:ext cx="9036496" cy="404664"/>
          </a:xfrm>
        </p:spPr>
        <p:txBody>
          <a:bodyPr/>
          <a:lstStyle/>
          <a:p>
            <a:r>
              <a:rPr lang="en-IN" dirty="0"/>
              <a:t>This ppt is created by Manju Nair (member of PlanMyTrainings.com). Not to be used without the permission of www.planmytrainings.com</a:t>
            </a:r>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764705"/>
            <a:ext cx="8363272" cy="5760640"/>
          </a:xfrm>
        </p:spPr>
        <p:txBody>
          <a:bodyPr/>
          <a:lstStyle/>
          <a:p>
            <a:r>
              <a:rPr lang="en-AU" dirty="0">
                <a:cs typeface="Times New Roman" panose="02020603050405020304" pitchFamily="18" charset="0"/>
              </a:rPr>
              <a:t>How would you like your gifts to  reach you..?</a:t>
            </a:r>
          </a:p>
          <a:p>
            <a:endParaRPr lang="en-AU" dirty="0"/>
          </a:p>
          <a:p>
            <a:endParaRPr lang="en-AU" dirty="0"/>
          </a:p>
          <a:p>
            <a:endParaRPr lang="en-AU" dirty="0"/>
          </a:p>
          <a:p>
            <a:endParaRPr lang="en-AU" dirty="0"/>
          </a:p>
          <a:p>
            <a:endParaRPr lang="en-AU" dirty="0"/>
          </a:p>
          <a:p>
            <a:pPr>
              <a:buNone/>
            </a:pPr>
            <a:r>
              <a:rPr lang="en-AU" dirty="0"/>
              <a:t>Or     </a:t>
            </a:r>
          </a:p>
        </p:txBody>
      </p:sp>
      <p:pic>
        <p:nvPicPr>
          <p:cNvPr id="4" name="Picture 5" descr="C:\Users\Administrator\Desktop\shirts2.jpg"/>
          <p:cNvPicPr>
            <a:picLocks noChangeAspect="1" noChangeArrowheads="1"/>
          </p:cNvPicPr>
          <p:nvPr/>
        </p:nvPicPr>
        <p:blipFill>
          <a:blip r:embed="rId2" cstate="print"/>
          <a:srcRect/>
          <a:stretch>
            <a:fillRect/>
          </a:stretch>
        </p:blipFill>
        <p:spPr bwMode="auto">
          <a:xfrm>
            <a:off x="1187624" y="1556793"/>
            <a:ext cx="2071117" cy="2071117"/>
          </a:xfrm>
          <a:prstGeom prst="rect">
            <a:avLst/>
          </a:prstGeom>
          <a:noFill/>
        </p:spPr>
      </p:pic>
      <p:pic>
        <p:nvPicPr>
          <p:cNvPr id="5" name="Picture 6" descr="C:\Users\Administrator\Desktop\wrapped shirt gift.jpg"/>
          <p:cNvPicPr>
            <a:picLocks noChangeAspect="1" noChangeArrowheads="1"/>
          </p:cNvPicPr>
          <p:nvPr/>
        </p:nvPicPr>
        <p:blipFill>
          <a:blip r:embed="rId3" cstate="print"/>
          <a:srcRect/>
          <a:stretch>
            <a:fillRect/>
          </a:stretch>
        </p:blipFill>
        <p:spPr bwMode="auto">
          <a:xfrm>
            <a:off x="1259632" y="4077072"/>
            <a:ext cx="2311643" cy="2304256"/>
          </a:xfrm>
          <a:prstGeom prst="rect">
            <a:avLst/>
          </a:prstGeom>
          <a:noFill/>
        </p:spPr>
      </p:pic>
      <p:pic>
        <p:nvPicPr>
          <p:cNvPr id="6" name="Picture 3" descr="C:\Users\Administrator\Desktop\jewellery unpacked.jpg"/>
          <p:cNvPicPr>
            <a:picLocks noChangeAspect="1" noChangeArrowheads="1"/>
          </p:cNvPicPr>
          <p:nvPr/>
        </p:nvPicPr>
        <p:blipFill>
          <a:blip r:embed="rId4" cstate="print"/>
          <a:srcRect/>
          <a:stretch>
            <a:fillRect/>
          </a:stretch>
        </p:blipFill>
        <p:spPr bwMode="auto">
          <a:xfrm>
            <a:off x="5364089" y="1412776"/>
            <a:ext cx="2783583" cy="2044824"/>
          </a:xfrm>
          <a:prstGeom prst="rect">
            <a:avLst/>
          </a:prstGeom>
          <a:noFill/>
        </p:spPr>
      </p:pic>
      <p:pic>
        <p:nvPicPr>
          <p:cNvPr id="7" name="Picture 7" descr="C:\Users\Administrator\Desktop\packed jewellery.jpg"/>
          <p:cNvPicPr>
            <a:picLocks noChangeAspect="1" noChangeArrowheads="1"/>
          </p:cNvPicPr>
          <p:nvPr/>
        </p:nvPicPr>
        <p:blipFill>
          <a:blip r:embed="rId5" cstate="print"/>
          <a:srcRect/>
          <a:stretch>
            <a:fillRect/>
          </a:stretch>
        </p:blipFill>
        <p:spPr bwMode="auto">
          <a:xfrm>
            <a:off x="5508104" y="4005065"/>
            <a:ext cx="2592288" cy="2503165"/>
          </a:xfrm>
          <a:prstGeom prst="rect">
            <a:avLst/>
          </a:prstGeom>
          <a:noFill/>
        </p:spPr>
      </p:pic>
      <p:sp>
        <p:nvSpPr>
          <p:cNvPr id="8" name="Footer Placeholder 3">
            <a:extLst>
              <a:ext uri="{FF2B5EF4-FFF2-40B4-BE49-F238E27FC236}">
                <a16:creationId xmlns:a16="http://schemas.microsoft.com/office/drawing/2014/main" id="{1C54D20A-6062-489A-93B1-1AE46EE07044}"/>
              </a:ext>
            </a:extLst>
          </p:cNvPr>
          <p:cNvSpPr>
            <a:spLocks noGrp="1"/>
          </p:cNvSpPr>
          <p:nvPr>
            <p:ph type="ftr" sz="quarter" idx="11"/>
          </p:nvPr>
        </p:nvSpPr>
        <p:spPr>
          <a:xfrm>
            <a:off x="107505" y="6453336"/>
            <a:ext cx="9036496" cy="404664"/>
          </a:xfrm>
        </p:spPr>
        <p:txBody>
          <a:bodyPr/>
          <a:lstStyle/>
          <a:p>
            <a:r>
              <a:rPr lang="en-IN" dirty="0"/>
              <a:t>This ppt is created by Manju Nair (member of PlanMyTrainings.com). Not to be used without the permission of www.planmytrainings.com</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39552" y="260648"/>
            <a:ext cx="7920880" cy="5400600"/>
          </a:xfrm>
        </p:spPr>
        <p:txBody>
          <a:bodyPr/>
          <a:lstStyle/>
          <a:p>
            <a:pPr>
              <a:buNone/>
            </a:pPr>
            <a:r>
              <a:rPr lang="en-AU" dirty="0">
                <a:latin typeface="Times New Roman" pitchFamily="18" charset="0"/>
                <a:cs typeface="Times New Roman" pitchFamily="18" charset="0"/>
              </a:rPr>
              <a:t>WELL.......  GOOD PACKING DOES MAKE A  HUGE DIFFERENCE TO THE LOOK OF THE PRODUCT... DOESN’T IT ...?</a:t>
            </a:r>
          </a:p>
          <a:p>
            <a:pPr>
              <a:buNone/>
            </a:pPr>
            <a:endParaRPr lang="en-AU" dirty="0"/>
          </a:p>
          <a:p>
            <a:pPr>
              <a:buNone/>
            </a:pPr>
            <a:endParaRPr lang="en-AU" dirty="0"/>
          </a:p>
          <a:p>
            <a:pPr>
              <a:buNone/>
            </a:pPr>
            <a:endParaRPr lang="en-AU" dirty="0"/>
          </a:p>
        </p:txBody>
      </p:sp>
      <p:sp>
        <p:nvSpPr>
          <p:cNvPr id="1028" name="AutoShape 4" descr="data:image/jpeg;base64,/9j/4AAQSkZJRgABAQAAAQABAAD/2wCEAAkGBxANDw8QDw8PDQ8PDQ0MDQ0PDQ8PDw0NFBEWFhQRFBQYHCggGB0lHRQUITEhJSkrLi4uFx8zODMsNygtLisBCgoKDg0OGhAQGiwkHyYsLCwtLCwsLCwsLCwsLCwsLCwsLCwsLCwsLCwsLCwsLCwsLCwsLCwsLCwsLCwsLCwsLP/AABEIAMIBAwMBEQACEQEDEQH/xAAbAAEBAAMBAQEAAAAAAAAAAAAAAQIFBgQDB//EAEEQAAIBAwEDCAYIBAUFAAAAAAABAgMEEQUSITEGEyJBUWFxgTJSkaGx0QcUI0JicrLBM1OC8BUkY8LxNHOSk+H/xAAbAQEAAgMBAQAAAAAAAAAAAAAAAQUCAwQGB//EADgRAQACAQIDBAgGAAUFAAAAAAABAgMEERIhMQUTQVEyYXGBkaHR8BQiM7HB4SM0QlLxBhUWQ2L/2gAMAwEAAhEDEQA/AP1QomgAAAAAAAAAABIAAAAAAAYAAMAAAAAQAAAAwAAAAAAAAAAAAAAAAACRQLgASGCBMAAGAGALgASGAJggAIAIAAAAAAAAAAAAAAAAAAACRQLgkXAHzr1oU1mcowXbJpIi1q1je07M6Y75J2pEzPqam55S0IbobdV9y2Y+1/I5L67HHTms8XY+e/O21fv1PG9fuKn8K3SXa1Ofv3I5ra+/hDrjsnT0/UyftH1Yu81CXCMY/wBNNfFmudZmlnGi0Eec++f4PrOoLsflQI/GZvP5Qn8JoPKfmq1W9h6VKMu3oN/pZnGuyx12Yz2dorejaY9/1h9aXKdJ4q0ZQ/K8+54N1e0I/wBVWi/Yszzx3ifb/Ta2mrUK26FRbXqy6Mvfx8jrx6jHfpKuz6HPh9KvLzjm9uDe5EIAgQCACAAAAAAAAAAAAAAAAAUkAKSMa1WNOLlOSjFcZN4SItaKxvM8mdKWvbhrG8ufu+UE6kti1g3/AKjWX4pcF4src2umeWP4rzB2TSkceon3ffX3PNDSJ1Ht3FSU5PqTy/DafwRX3yb/AJrz8XZ+Kpjjhw1iI+/vm2dtp9OHoU4p9uNqXte85Z1dd+Gkby5cma9vSl74WM5fdl57vib6YNfl9DFMe3l++znnLSPF9lpc+xLxl8jor2R2jbrNY98fxEsJ1FF/wqf4f/Jk/wDZe0P99fj/AEj8RTyYS0ya4LPhJGFuzO0qeEW9kx/TKM9Hmr2MsYnDK/FHKOfJ+Jw/q4pj1+H0+bbXLH+mWputFpS4J032x3x9hFM+O/SXXj1mSvXnD4U6t1Z8Hz1JdTzJJfGPwO7FqcmPpO8eUpyYNLquscNvv3S3emazSudyexU/lye9/lfWWeHVUy8uk+Sl1XZ+XT855184/nybA6HCAQgQAQAAAAAAACAAAAAAAJGSAqRI8ep6jTto7U98nnYguMn+y7zVmz1xRvPwdWl0l9Tbhr08Z8nOqlWvpKpWbhTz0ILhj8K/dlNlzWyzvZ6GvdaOvBjje3jP1+jd2ViktmnHZXd8WzjjJfLbu8Fd58/CHFkyzP5ry21CwjH0nnuW5Flg7Hp6WotxT5dI+v7OS2eZ6PXBKPopLwLrFGLDG2OsR7Gmd56sts29+jY5wjvzZOcHfnCvODvzY2ye/OF86tKE+MV48Gceo0um1H6lI38+k/GGVbWr0l4LjTuuDz3PiVOXs7Lh54Z4o8p6+6XRXPvys57UdHU23H7Kot/Ym+/sfejkpeLdOUx4eMLHDq5rytzqy0zW5U5czdZTW6NV+7a7V+L/AJLTT6zb8uT4/Vzazs2t697p/h9Po6Is1ChAhAhAAAAAAAAAAAAAAJFAyRI8mqahG2p7Ut7e6EM75y+Xeas+aMVd59zq0mltqL8NenjPk56xs53M+fuOltb4Qa3NdW7qj2L+3R5Mk2mb3l6HJemCnc4ff9+frdHa221x3Jf3hHJjrbV226Uj4yrr34WxhiKwlhF5inHirwUjaHNO885VzMpzmzHbMZznCm2R36djbI782Nsd+bG2O/Nl2ye/NlUzKM6OFdsyjOjhfK4pRqLfx6mc2pxUz8+lvCfvrDOlpq0Wqaaqi2ZbmvQn1x+aK6t54ppflaPn64d2DPNJ3r08nj0bUpW8/q9fdHOKc290exZ9V+74Wek1PDPBfp4Gv0Vc1e/w9fGPvxdK0WjzyAQgQAQAAAAAAAAAASKgKSJVqRpxlKTxGKcpPsSFrRWN56M6Ute0Vr1lylJSv67q1F9lB4jB8MdUf3ZRZcs5b8U9Hp+Gujwxjp6U9Z+/k6GjT3r+8Ips2Wc+SMdejhmdub3J4WFwLSl4pWK16Q0TG6OZE5k7JtmPfGybRHep2NojvTZNojvTY2h3psu0O9NjaJ702NonvUbLtkxmNmSmZxmRswrx2l3rgadTHeV3j0o6Mq8paPVtPVaON23HfCX+19xGDNGau/jDt0+ecVvV4s+TepOpF0amedprCzxlBbt/euBeaPPxxwW6w4u1NHGO3e09GflP9t0ztVCAQgQgAAAAAAAAAAkZICoyHO8p7pzlC1p8ZNSqf7U/j7Ct1+X/ANce9fdk4IrW2ov4co/n6PdZW6pQjGPCKxntfWyh1ubhrwR1nr7E3vN7TaXto9ZxaadpmWuzNs6JyMdmOTDvEmSO8Ad4GR3gmR3gZHeBkd4GR3gZHeBkd4MkzKMhsyUjOMqNnnqLezlrk7rLxR9wzjo5/V6cqFWFzT3NSSmupvv8VlMvceThmL1d2n4c2O2C/u+/U6i2rxqwjOPozipL5F/S0XrFo8XmcuO2O80t1hkyWtCBCAAAAAAAAAEggMiRKtRQjKUtyjFyfglkWmKxMyzpSb2isdZctokXWq1bifGUmo9zfH2LCPP3vvM3t7XqNTtix1w16RH39W/SwedyZJvabS4WcGK22RK7Qm6NjJjxJ2MkxY2YwqRk8KSk+xNNmUxaOsI5MsmPEnZMkcRsZHFJsmRxSLkcUmxkcRsZHEbG0OM2XaMoyI2Yy4mMzvO7KHmvKCqQlB8JRa8H1MtNDl4qzSfBlS80tFo8Hi5JXDSqUJelTk5RXdnEl7ce09DoMnKaSw7YwxvXNXpPKf4+/U6Bneo2LIEIAAAAAAAAkACAyRMDU8qbjYtmludSUYeXF/DHmcutvw4tvNadkYuPURM+EbsdJoc3Rpx69nal+Z7/ANzzutvw4tvN3Z78eSZe4pmtUQiQCVM4ezjaw9nazs56s4Jrtvz6IaO65L07r/rqte8zxpc7OhbLujRptJr87k+8sadpXw/5esU9e0Tb4z/G0ephOOJ9Lm8db6O9Kkli0VKS3xqUqtWnOL7U1I3V7e18dcm/qmImP2Y9zTyanULHVNFi61pcVNUs4dKraXTdSvSh1uM1va8OHqs7sOfQdoz3eekY8k9LV5RM+uPv2wxmL05xzh0vJblNb6rS5yg2pxxztGWNuk3w8U+qS3P3FT2h2bm0WThyRynpPhP9+pspki8cm6K9sAGANFrfK+wsJ83cXCjU3N0oQnVnFPg5KCez5ljpeydXqq8eKnLzmYiPn1a7ZK16y9+j6zbX1PnLatGtFPEsZUoPslF4cX4o59TpM2mtwZq7T99J6SyraLdHuOZkAQkSS3HRpcnBlifcS0UnzF/TlwjVwpf1dF+/DPRae3Bmh1Xr32itXxj+Of1dSy8eYYsxEIAAAAAAAAkGAQGSJgc5yre3VtqXbltfmkl+zK3tC3OtV/2PHDjyZG3pr5HnO0bfmrX1MYZFckCFAAAKEAGi0bkpa2VzcXNGDjUrvhnoUYPDlCnFcE5LPu4IsdV2pqNRhphyTyr8/XPsjkwrjiszLeFc2AHw1Cs6VGtUitqVOjVqRj60oxbS9xsw0i+StZ8ZiPmiZ2jd+G8q56bOhaVLOdardzU5ahKdRyXOySqScnKC23mbipRwsQ8D63WlaVilY2iOUQrN5nqy+jK9nR1S3jBvZr85Qqx6pQ5uU02u5xT9vaU/b+GmTQ3tbrXaY+MR8923DO137wfOHcjCUJSBDQ8po4jTmuMZuKfisr9J6KLb1izu0HObUnxh08J7UYy9aMZeTWT0cTvES8tevDaa+UjIYoQAAAAAAABIAAM0TA5rV+lqFFdkKfucmVOu/Wj2PR9n8tDafXP8NzDgeb10/wCM0wpxgAAoFCAABAAAJMAflHKH6LKvOynYVKPNTk5KhWlKm6Ofuxkk049nDHee00X/AFPj7uK6ms8UeMc9/bzjm5L6ed+ToOQfIP8Aw2buLipGrcuDhCNPPN0Iv0sN75SfDOFu8Ss7Y7c/GV7rFG1Os79Z+kNmLDw85dueeb0AAUDT8pI/YvuqRfxX7l/g54a+x1aKdsvuluNKlm3oP/Rpr2RS/Y9HgnfHX2QodZG2oyR/9T+70MzcyACAAAAAAASABAZImBzeqbtRpfkh8JIqdb+t7no9B/kbe2f4bmPA83rv1p9zTCnGAFA5jlxrV7ZRofUbV3UqsqkamKFatzeFHZeIcM5fHsLfsrSaXUTb8Tk4YjbbnEb/ABaslrV24YcDe6hrt7c0bOvVdhO5jJ06a/y8ZQSbeZQzP7r3NnpcWn7J02G2ox17yK9Z9L5TtHv2c8zktPDPJ+t6XRqUqFGnWmqtWFKEKlVJpVJpYcsd54nPel8trUjaJmZiPJ2ViYjm9RpSgAAACQIAAAABQNRyjf2MvzwXvL7T/oVdWi/Wj2S22kL/AC1D/tQ+B6PB+lX2KLW/5i/tl6WbHKhAAAAAAAAEgAQGaJgc1yjWxdW9TtUU/Ke/9RV6+u2SJ9T0PZU8WmyU++n9NzA852hXbJE+prhTgACgAOD+lBO2np2pRTf1O7UKuP5M8N/pcf6z0fYExmrm0k/668vbH/O/uaM3LazuoTjJKUWpRklKMlwlFrKZ521ZrO0t8TuyIEAAAAAAAAAAKBouU9TFOK7amfJJ/NHoaV4cda+p26CP8SZ9TorSnsUqcfVpwj7IpHo8cbUiPVDzWa3Fktbzmf3ZslqQgAAAAAAACQYBAZEwNHywo5pU5rjCphvsUl80jh7QpvSLeS67FybZbUnxj9nrsq3OQhL1oRl543o892hTekW8v5bb14bTV9yoYgFAAeLWtMhe21a3qejWpuGeLhLjGa700n5HRpdRbT5q5adYnf8Ar3sbV4o2cp9G+rzjGel3fQu7JuEE3/Gt1wce3GV/S4vtLntzS1mY1uDnS/P2T6/b++7VhtPoT1h3B55vAAADCpUjCLlKShGKzKUmoxiu1t8DKtZtO0RvJLJPKynlNZTW9NETG3UCAAAADZsxU47xXzkc/qi566oUeKzFy8G8v3I9JSvHkirtw27rT3yff3u6tl/LyrFmIgAgAAAAAAACQQGSJHw1G256jUp9coPZ/Mt8fekYZacdJq6NNm7nLW/lP/LQ8m7jMHTe505cH6r/APuTz2SnHSaS9DrabWi8dJbs89MbTtLjCAAoADlOWnJN3rhdWs/q2oW+HRrJ7KqJcITfm8PvaeUy57L7UjTxOHNHFit1jy9cffzasmPfnHV4NG+kCMJfVtWpy0+7hhSnKLVCr+LKzs57d8e86dV2FNq99ord5SfCOser1/v6mNc23K/KXaWt1TrRUqVSFWL3qVOcZr2oocmK+OeG8TE+uNm6JiX2wa0tBrvLGwsE+euISmlnmaTVWq/JPo+LaRZaTsnV6qf8Ok7ec8o+/ZuwtkrVyrt77lJKLrQnp+lKSlzT3VrvD3N9vjwXVtPernvNJ2RWe7mMmfz8K/fx89ujTtbJPPlD9Ft6EaUIU4LZhThGnCPqwisJexHl73te02t1nnLpiNo2ZmAAAAGFWWFv3Jb33Isez8e9pvPgdeTT8nIc/c1bhrdHKj4y3L2RXvPQ6Cm95v5Nval+6wVwx1nr7v7dMy1edYsxEAACAAAAAAAAJGSAyRkOV1Wn9Tu1VS+zrZcvN9Ne3Ein1mLu8nFHSXpdDk/E6bu59Kv3H0bynLPf1rvRQa7Dw2446T+7nZleAEAoADx6lpdC7hsXFGnXj1KpBS2X2xfFPwN+DU5sFuLFaaz6kWrFurk7n6LdPlLaoyubSWc5o10/1qT95dY/+pdZEcN4raPXH0mGqcFfB8n9F1vLdVvtQrR9SVam0/bFmX/kmavoYscT7J+qO4jxmW70bkRp1k1KlbRlOLzGpWbrTi+2O1uj5JHBqu2dZqY2vfl5Ryj5dfezrirXpDoirbACAAKBCaxNp2gablBd7MObXpVd2FxUOv28Paegx4+7pFIdejx8V+OekNxo9l9Xoxh959Of53x9m5eR6DT4u7xxHj4qLW6jv8038Okez75vWza5EZAgAAAAAEQAAAAJFQGSJHl1WxVzSlB7pelTl6s1w+Xma8+KMtOH4OrR6mdPli8dPH2NFod41mhU6M6bainxwuMfL4FBekWicd1/qscTtlpziW8TKHNititwy4w1CgQABQIAAAAAAAAA+N1XjTi5SeIxWW/2LbRafhjvLdfBNazeYrHVqdDtpXVeVzUXQhL7NdTkuCXhx8S70WHjtx26R+7b2jnjT4owU6z19n9/s6hstnnGOSBiyAAAAAAgEAAAAAFJFJFRI0nKHS3P7ejlVYYckuM0utd695w6zT8Ucdeq47M10Y/8HJ6M/L+mGk6kq8cPCqRXSj2r1kUubDXNXaevg7dRgnFO8dGzTKTJjtjtw2c6msAIAAAUCAAAFAgGFWoopttJJNtt7kix0mk4vz36ffyOvKGgk56jVVOGY0YPMpd3rPv7EXOHFOa20dHba9dDi47c7T0j7+bqqFGNKMYQWzGKxFF3WsVjhjo8zkyWyWm9ussmS1sSAYAAAAAMAEQAAAAAEigUkZJkjQazostrn7bo1E9qUI7tp+tHv7uv41+q0m/58fXyXeg7RiI7nPzr4T5e36vnperqp0J9Cpww9yk+7sfcVOXHTLHDeHZn0s0/NXnVtlLJT59LfFz6x5uVTmAAAAAAAAAZVrNp2iB8Lm6jTi5SajFdb632ItdPoor+bJ18mVKWvPDWGkzV1GexBOnRi+lJ8PPtfcWeLDbNO0dHXe+LRV4r87T0j78PW6aytIW8FCmsJb2+uUu1vtLnHirjrw1ecz5757ze/X9n2yZtCNkCAAAAAAAACAAAAAAASKgKSKmSNZq2iU7nMl9nV9dLdL8y6/E5c+lrl59JWOj7Ryaf8s86+X0ab61cWbUa8XOHCM853d0uvwe8q8mK+LlaFzWun1UcWGdp8v6+jaWeo06voTTfqvdJeRwZNHivzjlP34OfJhvj9KHsUjhyaHLXpG/sat1Ry2pavWNhTEAAEbN1NPlv0rI+dSsopttRS4uTwjtx9n+N5+BG8ztDUXmuRT2aSdWb3J4eznu635HfTHSkbUh2Y9HaY4sk7QtpolW4kql1Jxj1U1uljs/CveWGHRWt+bJy9TRn7TxYa8GnjefPw/v9nR0aUacVGEVGKWFFcCzrWKxtXooMmS2S02tO8yrZLBCBGAAAAAEAoEApAAAAAAAAEigUkVMkJxUk1JKSe5ppNNd6ImImNpZVtNZ3idpaW95NUam+m3RlxwulDPh1eTOPJoaW515LXB2xmpyvHFHzeJ2N9Q9FqvFd6lu8JYfsOO+jzV6c3bXWaLN6X5Z+/Lk+b1mrT/i27j5Sh8Uc9otXlaG+NLiv+nkifhLOPKKn1wqLw2X+5qmmOetY+CJ0GTwmGT5Q0vVqPyj8yO7xf7I+EH4DJ5x8/o+cuUKe6FKUn3yS+CZsrtHown8BMelaIVXF7W/h0XTXrOGPfPcbq4ct+lWFvweL077/AH6n1pcnKtVqVzWb/DFuT9r3LyR1U0Ez6c/Bz37Xx0jbDT3z97t1Y6dRt/4cEn1ze+b82d2PDjx+jCoz6vNnn88+7w+D1Nm1zI2QJkgAAAAAAAAAACIgAAAAAAAABIoFAZJ3FyAySLkD5zowlxhB+MIsxmtZ8IZxlvHS0/GWKtqX8qn/AOuPyI7unlHwZd/l/wB0/GX0ikuCS8EkZRtHRrm0z1lckoMgTJAMCEAASAlWezFy7E2TEJrG87Ph9dilFyzHO20lFzWI8XlIy4JbIw2mZ4fvclf00m+k8NLGxJNtrK4k8EpjBffb+YSpfQjLZe1uipehLHX8veIpMldPe0bx+4tQp9r6vuS68fMcEk6fJ5fNZX1NPGZeUJPra6l3MjgkjBef+XpMWlMECIgAAAAAAAAAAkALkBkBkBkBkBkBkBkBkCZAZAAUCkikgBQAEUUsvCWd73cfEJAgIADAxAAAAIAwCAMAAAEgAAAAABAAIgKwIiBWSIiBkSCJgZEggKEoBQIghAIQ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
        <p:nvSpPr>
          <p:cNvPr id="1030" name="AutoShape 6" descr="data:image/jpeg;base64,/9j/4AAQSkZJRgABAQAAAQABAAD/2wCEAAkGBxANDw8QDw8PDQ8PDQ0MDQ0PDQ8PDw0NFBEWFhQRFBQYHCggGB0lHRQUITEhJSkrLi4uFx8zODMsNygtLisBCgoKDg0OGhAQGiwkHyYsLCwtLCwsLCwsLCwsLCwsLCwsLCwsLCwsLCwsLCwsLCwsLCwsLCwsLCwsLCwsLCwsLP/AABEIAMIBAwMBEQACEQEDEQH/xAAbAAEBAAMBAQEAAAAAAAAAAAAAAQIFBgQDB//EAEEQAAIBAwEDCAYIBAUFAAAAAAABAgMEEQUSITEGEyJBUWFxgTJSkaGx0QcUI0JicrLBM1OC8BUkY8LxNHOSk+H/xAAbAQEAAgMBAQAAAAAAAAAAAAAAAQUCAwQGB//EADgRAQACAQIDBAgGAAUFAAAAAAABAgMEERIhMQUTQVEyYXGBkaHR8BQiM7HB4SM0QlLxBhUWQ2L/2gAMAwEAAhEDEQA/AP1QomgAAAAAAAAAABIAAAAAAAYAAMAAAAAQAAAAwAAAAAAAAAAAAAAAAACRQLgASGCBMAAGAGALgASGAJggAIAIAAAAAAAAAAAAAAAAAAACRQLgkXAHzr1oU1mcowXbJpIi1q1je07M6Y75J2pEzPqam55S0IbobdV9y2Y+1/I5L67HHTms8XY+e/O21fv1PG9fuKn8K3SXa1Ofv3I5ra+/hDrjsnT0/UyftH1Yu81CXCMY/wBNNfFmudZmlnGi0Eec++f4PrOoLsflQI/GZvP5Qn8JoPKfmq1W9h6VKMu3oN/pZnGuyx12Yz2dorejaY9/1h9aXKdJ4q0ZQ/K8+54N1e0I/wBVWi/Yszzx3ifb/Ta2mrUK26FRbXqy6Mvfx8jrx6jHfpKuz6HPh9KvLzjm9uDe5EIAgQCACAAAAAAAAAAAAAAAAAUkAKSMa1WNOLlOSjFcZN4SItaKxvM8mdKWvbhrG8ufu+UE6kti1g3/AKjWX4pcF4src2umeWP4rzB2TSkceon3ffX3PNDSJ1Ht3FSU5PqTy/DafwRX3yb/AJrz8XZ+Kpjjhw1iI+/vm2dtp9OHoU4p9uNqXte85Z1dd+Gkby5cma9vSl74WM5fdl57vib6YNfl9DFMe3l++znnLSPF9lpc+xLxl8jor2R2jbrNY98fxEsJ1FF/wqf4f/Jk/wDZe0P99fj/AEj8RTyYS0ya4LPhJGFuzO0qeEW9kx/TKM9Hmr2MsYnDK/FHKOfJ+Jw/q4pj1+H0+bbXLH+mWputFpS4J032x3x9hFM+O/SXXj1mSvXnD4U6t1Z8Hz1JdTzJJfGPwO7FqcmPpO8eUpyYNLquscNvv3S3emazSudyexU/lye9/lfWWeHVUy8uk+Sl1XZ+XT855184/nybA6HCAQgQAQAAAAAAACAAAAAAAJGSAqRI8ep6jTto7U98nnYguMn+y7zVmz1xRvPwdWl0l9Tbhr08Z8nOqlWvpKpWbhTz0ILhj8K/dlNlzWyzvZ6GvdaOvBjje3jP1+jd2ViktmnHZXd8WzjjJfLbu8Fd58/CHFkyzP5ry21CwjH0nnuW5Flg7Hp6WotxT5dI+v7OS2eZ6PXBKPopLwLrFGLDG2OsR7Gmd56sts29+jY5wjvzZOcHfnCvODvzY2ye/OF86tKE+MV48Gceo0um1H6lI38+k/GGVbWr0l4LjTuuDz3PiVOXs7Lh54Z4o8p6+6XRXPvys57UdHU23H7Kot/Ym+/sfejkpeLdOUx4eMLHDq5rytzqy0zW5U5czdZTW6NV+7a7V+L/AJLTT6zb8uT4/Vzazs2t697p/h9Po6Is1ChAhAhAAAAAAAAAAAAAAJFAyRI8mqahG2p7Ut7e6EM75y+Xeas+aMVd59zq0mltqL8NenjPk56xs53M+fuOltb4Qa3NdW7qj2L+3R5Mk2mb3l6HJemCnc4ff9+frdHa221x3Jf3hHJjrbV226Uj4yrr34WxhiKwlhF5inHirwUjaHNO885VzMpzmzHbMZznCm2R36djbI782Nsd+bG2O/Nl2ye/NlUzKM6OFdsyjOjhfK4pRqLfx6mc2pxUz8+lvCfvrDOlpq0Wqaaqi2ZbmvQn1x+aK6t54ppflaPn64d2DPNJ3r08nj0bUpW8/q9fdHOKc290exZ9V+74Wek1PDPBfp4Gv0Vc1e/w9fGPvxdK0WjzyAQgQAQAAAAAAAAAASKgKSJVqRpxlKTxGKcpPsSFrRWN56M6Ute0Vr1lylJSv67q1F9lB4jB8MdUf3ZRZcs5b8U9Hp+Gujwxjp6U9Z+/k6GjT3r+8Ips2Wc+SMdejhmdub3J4WFwLSl4pWK16Q0TG6OZE5k7JtmPfGybRHep2NojvTZNojvTY2h3psu0O9NjaJ702NonvUbLtkxmNmSmZxmRswrx2l3rgadTHeV3j0o6Mq8paPVtPVaON23HfCX+19xGDNGau/jDt0+ecVvV4s+TepOpF0amedprCzxlBbt/euBeaPPxxwW6w4u1NHGO3e09GflP9t0ztVCAQgQgAAAAAAAAAAkZICoyHO8p7pzlC1p8ZNSqf7U/j7Ct1+X/ANce9fdk4IrW2ov4co/n6PdZW6pQjGPCKxntfWyh1ubhrwR1nr7E3vN7TaXto9ZxaadpmWuzNs6JyMdmOTDvEmSO8Ad4GR3gmR3gZHeBkd4GR3gZHeBkd4MkzKMhsyUjOMqNnnqLezlrk7rLxR9wzjo5/V6cqFWFzT3NSSmupvv8VlMvceThmL1d2n4c2O2C/u+/U6i2rxqwjOPozipL5F/S0XrFo8XmcuO2O80t1hkyWtCBCAAAAAAAAAEggMiRKtRQjKUtyjFyfglkWmKxMyzpSb2isdZctokXWq1bifGUmo9zfH2LCPP3vvM3t7XqNTtix1w16RH39W/SwedyZJvabS4WcGK22RK7Qm6NjJjxJ2MkxY2YwqRk8KSk+xNNmUxaOsI5MsmPEnZMkcRsZHFJsmRxSLkcUmxkcRsZHEbG0OM2XaMoyI2Yy4mMzvO7KHmvKCqQlB8JRa8H1MtNDl4qzSfBlS80tFo8Hi5JXDSqUJelTk5RXdnEl7ce09DoMnKaSw7YwxvXNXpPKf4+/U6Bneo2LIEIAAAAAAAAkACAyRMDU8qbjYtmludSUYeXF/DHmcutvw4tvNadkYuPURM+EbsdJoc3Rpx69nal+Z7/ANzzutvw4tvN3Z78eSZe4pmtUQiQCVM4ezjaw9nazs56s4Jrtvz6IaO65L07r/rqte8zxpc7OhbLujRptJr87k+8sadpXw/5esU9e0Tb4z/G0ephOOJ9Lm8db6O9Kkli0VKS3xqUqtWnOL7U1I3V7e18dcm/qmImP2Y9zTyanULHVNFi61pcVNUs4dKraXTdSvSh1uM1va8OHqs7sOfQdoz3eekY8k9LV5RM+uPv2wxmL05xzh0vJblNb6rS5yg2pxxztGWNuk3w8U+qS3P3FT2h2bm0WThyRynpPhP9+pspki8cm6K9sAGANFrfK+wsJ83cXCjU3N0oQnVnFPg5KCez5ljpeydXqq8eKnLzmYiPn1a7ZK16y9+j6zbX1PnLatGtFPEsZUoPslF4cX4o59TpM2mtwZq7T99J6SyraLdHuOZkAQkSS3HRpcnBlifcS0UnzF/TlwjVwpf1dF+/DPRae3Bmh1Xr32itXxj+Of1dSy8eYYsxEIAAAAAAAAkGAQGSJgc5yre3VtqXbltfmkl+zK3tC3OtV/2PHDjyZG3pr5HnO0bfmrX1MYZFckCFAAAKEAGi0bkpa2VzcXNGDjUrvhnoUYPDlCnFcE5LPu4IsdV2pqNRhphyTyr8/XPsjkwrjiszLeFc2AHw1Cs6VGtUitqVOjVqRj60oxbS9xsw0i+StZ8ZiPmiZ2jd+G8q56bOhaVLOdardzU5ahKdRyXOySqScnKC23mbipRwsQ8D63WlaVilY2iOUQrN5nqy+jK9nR1S3jBvZr85Qqx6pQ5uU02u5xT9vaU/b+GmTQ3tbrXaY+MR8923DO137wfOHcjCUJSBDQ8po4jTmuMZuKfisr9J6KLb1izu0HObUnxh08J7UYy9aMZeTWT0cTvES8tevDaa+UjIYoQAAAAAAABIAAM0TA5rV+lqFFdkKfucmVOu/Wj2PR9n8tDafXP8NzDgeb10/wCM0wpxgAAoFCAABAAAJMAflHKH6LKvOynYVKPNTk5KhWlKm6Ofuxkk049nDHee00X/AFPj7uK6ms8UeMc9/bzjm5L6ed+ToOQfIP8Aw2buLipGrcuDhCNPPN0Iv0sN75SfDOFu8Ss7Y7c/GV7rFG1Os79Z+kNmLDw85dueeb0AAUDT8pI/YvuqRfxX7l/g54a+x1aKdsvuluNKlm3oP/Rpr2RS/Y9HgnfHX2QodZG2oyR/9T+70MzcyACAAAAAAASABAZImBzeqbtRpfkh8JIqdb+t7no9B/kbe2f4bmPA83rv1p9zTCnGAFA5jlxrV7ZRofUbV3UqsqkamKFatzeFHZeIcM5fHsLfsrSaXUTb8Tk4YjbbnEb/ABaslrV24YcDe6hrt7c0bOvVdhO5jJ06a/y8ZQSbeZQzP7r3NnpcWn7J02G2ox17yK9Z9L5TtHv2c8zktPDPJ+t6XRqUqFGnWmqtWFKEKlVJpVJpYcsd54nPel8trUjaJmZiPJ2ViYjm9RpSgAAACQIAAAABQNRyjf2MvzwXvL7T/oVdWi/Wj2S22kL/AC1D/tQ+B6PB+lX2KLW/5i/tl6WbHKhAAAAAAAAEgAQGaJgc1yjWxdW9TtUU/Ke/9RV6+u2SJ9T0PZU8WmyU++n9NzA852hXbJE+prhTgACgAOD+lBO2np2pRTf1O7UKuP5M8N/pcf6z0fYExmrm0k/668vbH/O/uaM3LazuoTjJKUWpRklKMlwlFrKZ521ZrO0t8TuyIEAAAAAAAAAAKBouU9TFOK7amfJJ/NHoaV4cda+p26CP8SZ9TorSnsUqcfVpwj7IpHo8cbUiPVDzWa3Fktbzmf3ZslqQgAAAAAAACQYBAZEwNHywo5pU5rjCphvsUl80jh7QpvSLeS67FybZbUnxj9nrsq3OQhL1oRl543o892hTekW8v5bb14bTV9yoYgFAAeLWtMhe21a3qejWpuGeLhLjGa700n5HRpdRbT5q5adYnf8Ar3sbV4o2cp9G+rzjGel3fQu7JuEE3/Gt1wce3GV/S4vtLntzS1mY1uDnS/P2T6/b++7VhtPoT1h3B55vAAADCpUjCLlKShGKzKUmoxiu1t8DKtZtO0RvJLJPKynlNZTW9NETG3UCAAAADZsxU47xXzkc/qi566oUeKzFy8G8v3I9JSvHkirtw27rT3yff3u6tl/LyrFmIgAgAAAAAAACQQGSJHw1G256jUp9coPZ/Mt8fekYZacdJq6NNm7nLW/lP/LQ8m7jMHTe505cH6r/APuTz2SnHSaS9DrabWi8dJbs89MbTtLjCAAoADlOWnJN3rhdWs/q2oW+HRrJ7KqJcITfm8PvaeUy57L7UjTxOHNHFit1jy9cffzasmPfnHV4NG+kCMJfVtWpy0+7hhSnKLVCr+LKzs57d8e86dV2FNq99ord5SfCOser1/v6mNc23K/KXaWt1TrRUqVSFWL3qVOcZr2oocmK+OeG8TE+uNm6JiX2wa0tBrvLGwsE+euISmlnmaTVWq/JPo+LaRZaTsnV6qf8Ok7ec8o+/ZuwtkrVyrt77lJKLrQnp+lKSlzT3VrvD3N9vjwXVtPernvNJ2RWe7mMmfz8K/fx89ujTtbJPPlD9Ft6EaUIU4LZhThGnCPqwisJexHl73te02t1nnLpiNo2ZmAAAAGFWWFv3Jb33Isez8e9pvPgdeTT8nIc/c1bhrdHKj4y3L2RXvPQ6Cm95v5Nval+6wVwx1nr7v7dMy1edYsxEAACAAAAAAAAJGSAyRkOV1Wn9Tu1VS+zrZcvN9Ne3Ein1mLu8nFHSXpdDk/E6bu59Kv3H0bynLPf1rvRQa7Dw2446T+7nZleAEAoADx6lpdC7hsXFGnXj1KpBS2X2xfFPwN+DU5sFuLFaaz6kWrFurk7n6LdPlLaoyubSWc5o10/1qT95dY/+pdZEcN4raPXH0mGqcFfB8n9F1vLdVvtQrR9SVam0/bFmX/kmavoYscT7J+qO4jxmW70bkRp1k1KlbRlOLzGpWbrTi+2O1uj5JHBqu2dZqY2vfl5Ryj5dfezrirXpDoirbACAAKBCaxNp2gablBd7MObXpVd2FxUOv28Paegx4+7pFIdejx8V+OekNxo9l9Xoxh959Of53x9m5eR6DT4u7xxHj4qLW6jv8038Okez75vWza5EZAgAAAAAEQAAAAJFQGSJHl1WxVzSlB7pelTl6s1w+Xma8+KMtOH4OrR6mdPli8dPH2NFod41mhU6M6bainxwuMfL4FBekWicd1/qscTtlpziW8TKHNititwy4w1CgQABQIAAAAAAAAA+N1XjTi5SeIxWW/2LbRafhjvLdfBNazeYrHVqdDtpXVeVzUXQhL7NdTkuCXhx8S70WHjtx26R+7b2jnjT4owU6z19n9/s6hstnnGOSBiyAAAAAAgEAAAAAFJFJFRI0nKHS3P7ejlVYYckuM0utd695w6zT8Ucdeq47M10Y/8HJ6M/L+mGk6kq8cPCqRXSj2r1kUubDXNXaevg7dRgnFO8dGzTKTJjtjtw2c6msAIAAAUCAAAFAgGFWoopttJJNtt7kix0mk4vz36ffyOvKGgk56jVVOGY0YPMpd3rPv7EXOHFOa20dHba9dDi47c7T0j7+bqqFGNKMYQWzGKxFF3WsVjhjo8zkyWyWm9ussmS1sSAYAAAAAMAEQAAAAAEigUkZJkjQazostrn7bo1E9qUI7tp+tHv7uv41+q0m/58fXyXeg7RiI7nPzr4T5e36vnperqp0J9Cpww9yk+7sfcVOXHTLHDeHZn0s0/NXnVtlLJT59LfFz6x5uVTmAAAAAAAAAZVrNp2iB8Lm6jTi5SajFdb632ItdPoor+bJ18mVKWvPDWGkzV1GexBOnRi+lJ8PPtfcWeLDbNO0dHXe+LRV4r87T0j78PW6aytIW8FCmsJb2+uUu1vtLnHirjrw1ecz5757ze/X9n2yZtCNkCAAAAAAAACAAAAAAASKgKSKmSNZq2iU7nMl9nV9dLdL8y6/E5c+lrl59JWOj7Ryaf8s86+X0ab61cWbUa8XOHCM853d0uvwe8q8mK+LlaFzWun1UcWGdp8v6+jaWeo06voTTfqvdJeRwZNHivzjlP34OfJhvj9KHsUjhyaHLXpG/sat1Ry2pavWNhTEAAEbN1NPlv0rI+dSsopttRS4uTwjtx9n+N5+BG8ztDUXmuRT2aSdWb3J4eznu635HfTHSkbUh2Y9HaY4sk7QtpolW4kql1Jxj1U1uljs/CveWGHRWt+bJy9TRn7TxYa8GnjefPw/v9nR0aUacVGEVGKWFFcCzrWKxtXooMmS2S02tO8yrZLBCBGAAAAAEAoEApAAAAAAAAEigUkVMkJxUk1JKSe5ppNNd6ImImNpZVtNZ3idpaW95NUam+m3RlxwulDPh1eTOPJoaW515LXB2xmpyvHFHzeJ2N9Q9FqvFd6lu8JYfsOO+jzV6c3bXWaLN6X5Z+/Lk+b1mrT/i27j5Sh8Uc9otXlaG+NLiv+nkifhLOPKKn1wqLw2X+5qmmOetY+CJ0GTwmGT5Q0vVqPyj8yO7xf7I+EH4DJ5x8/o+cuUKe6FKUn3yS+CZsrtHown8BMelaIVXF7W/h0XTXrOGPfPcbq4ct+lWFvweL077/AH6n1pcnKtVqVzWb/DFuT9r3LyR1U0Ez6c/Bz37Xx0jbDT3z97t1Y6dRt/4cEn1ze+b82d2PDjx+jCoz6vNnn88+7w+D1Nm1zI2QJkgAAAAAAAAAACIgAAAAAAAABIoFAZJ3FyAySLkD5zowlxhB+MIsxmtZ8IZxlvHS0/GWKtqX8qn/AOuPyI7unlHwZd/l/wB0/GX0ikuCS8EkZRtHRrm0z1lckoMgTJAMCEAASAlWezFy7E2TEJrG87Ph9dilFyzHO20lFzWI8XlIy4JbIw2mZ4fvclf00m+k8NLGxJNtrK4k8EpjBffb+YSpfQjLZe1uipehLHX8veIpMldPe0bx+4tQp9r6vuS68fMcEk6fJ5fNZX1NPGZeUJPra6l3MjgkjBef+XpMWlMECIgAAAAAAAAAAkALkBkBkBkBkBkBkBkBkCZAZAAUCkikgBQAEUUsvCWd73cfEJAgIADAxAAAAIAwCAMAAAEgAAAAABAAIgKwIiBWSIiBkSCJgZEggKEoBQIghAIQ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pic>
        <p:nvPicPr>
          <p:cNvPr id="1031" name="Picture 7" descr="C:\Users\Administrator\Desktop\Doctor Pharma\download.jpg"/>
          <p:cNvPicPr>
            <a:picLocks noChangeAspect="1" noChangeArrowheads="1"/>
          </p:cNvPicPr>
          <p:nvPr/>
        </p:nvPicPr>
        <p:blipFill>
          <a:blip r:embed="rId2" cstate="print"/>
          <a:srcRect/>
          <a:stretch>
            <a:fillRect/>
          </a:stretch>
        </p:blipFill>
        <p:spPr bwMode="auto">
          <a:xfrm>
            <a:off x="4067944" y="2132857"/>
            <a:ext cx="3960440" cy="3312368"/>
          </a:xfrm>
          <a:prstGeom prst="rect">
            <a:avLst/>
          </a:prstGeom>
          <a:noFill/>
        </p:spPr>
      </p:pic>
      <p:sp>
        <p:nvSpPr>
          <p:cNvPr id="7" name="Footer Placeholder 3">
            <a:extLst>
              <a:ext uri="{FF2B5EF4-FFF2-40B4-BE49-F238E27FC236}">
                <a16:creationId xmlns:a16="http://schemas.microsoft.com/office/drawing/2014/main" id="{D1E929CB-AB24-4108-8C0A-E7D9FEC46592}"/>
              </a:ext>
            </a:extLst>
          </p:cNvPr>
          <p:cNvSpPr>
            <a:spLocks noGrp="1"/>
          </p:cNvSpPr>
          <p:nvPr>
            <p:ph type="ftr" sz="quarter" idx="11"/>
          </p:nvPr>
        </p:nvSpPr>
        <p:spPr>
          <a:xfrm>
            <a:off x="107505" y="6453336"/>
            <a:ext cx="9036496" cy="404664"/>
          </a:xfrm>
        </p:spPr>
        <p:txBody>
          <a:bodyPr/>
          <a:lstStyle/>
          <a:p>
            <a:r>
              <a:rPr lang="en-IN" dirty="0"/>
              <a:t>This ppt is created by Manju Nair (member of PlanMyTrainings.com). Not to be used without the permission of www.planmytrainings.com</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800" decel="100000"/>
                                        <p:tgtEl>
                                          <p:spTgt spid="6">
                                            <p:txEl>
                                              <p:pRg st="0" end="0"/>
                                            </p:txEl>
                                          </p:spTgt>
                                        </p:tgtEl>
                                      </p:cBhvr>
                                    </p:animEffect>
                                    <p:anim calcmode="lin" valueType="num">
                                      <p:cBhvr>
                                        <p:cTn id="8" dur="800" decel="100000" fill="hold"/>
                                        <p:tgtEl>
                                          <p:spTgt spid="6">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6">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6">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5"/>
            <a:ext cx="8435280" cy="5328591"/>
          </a:xfrm>
        </p:spPr>
        <p:txBody>
          <a:bodyPr>
            <a:normAutofit/>
          </a:bodyPr>
          <a:lstStyle/>
          <a:p>
            <a:pPr>
              <a:buFontTx/>
              <a:buChar char="-"/>
            </a:pPr>
            <a:endParaRPr lang="en-AU" sz="2400" dirty="0">
              <a:latin typeface="Times New Roman" panose="02020603050405020304" pitchFamily="18" charset="0"/>
              <a:cs typeface="Times New Roman" panose="02020603050405020304" pitchFamily="18" charset="0"/>
            </a:endParaRPr>
          </a:p>
          <a:p>
            <a:pPr>
              <a:buFontTx/>
              <a:buChar char="-"/>
            </a:pPr>
            <a:r>
              <a:rPr lang="en-AU" sz="2400" dirty="0">
                <a:cs typeface="Times New Roman" panose="02020603050405020304" pitchFamily="18" charset="0"/>
              </a:rPr>
              <a:t>What about the ‘IMAGE OF AN EMPLOYEE’  then ???</a:t>
            </a:r>
          </a:p>
          <a:p>
            <a:pPr>
              <a:buFontTx/>
              <a:buChar char="-"/>
            </a:pPr>
            <a:endParaRPr lang="en-AU" sz="2400" dirty="0">
              <a:cs typeface="Times New Roman" panose="02020603050405020304" pitchFamily="18" charset="0"/>
            </a:endParaRPr>
          </a:p>
          <a:p>
            <a:pPr>
              <a:buFontTx/>
              <a:buChar char="-"/>
            </a:pPr>
            <a:r>
              <a:rPr lang="en-AU" sz="2400" dirty="0">
                <a:cs typeface="Times New Roman" panose="02020603050405020304" pitchFamily="18" charset="0"/>
              </a:rPr>
              <a:t>Does  the external  appearance of an individual really matter ...Especially when we have all often heard  over the years,</a:t>
            </a:r>
          </a:p>
          <a:p>
            <a:pPr>
              <a:buNone/>
            </a:pPr>
            <a:endParaRPr lang="en-AU" sz="2400" dirty="0">
              <a:cs typeface="Times New Roman" panose="02020603050405020304" pitchFamily="18" charset="0"/>
            </a:endParaRPr>
          </a:p>
          <a:p>
            <a:pPr>
              <a:buNone/>
            </a:pPr>
            <a:r>
              <a:rPr lang="en-AU" sz="2400" dirty="0">
                <a:cs typeface="Times New Roman" panose="02020603050405020304" pitchFamily="18" charset="0"/>
              </a:rPr>
              <a:t>  “DO NOT JUDGE A BOOK BY ITS COVER..........”.</a:t>
            </a:r>
          </a:p>
          <a:p>
            <a:pPr>
              <a:buFontTx/>
              <a:buChar char="-"/>
            </a:pPr>
            <a:endParaRPr lang="en-AU" sz="2400" dirty="0">
              <a:cs typeface="Times New Roman" panose="02020603050405020304" pitchFamily="18" charset="0"/>
            </a:endParaRPr>
          </a:p>
          <a:p>
            <a:pPr>
              <a:buFontTx/>
              <a:buChar char="-"/>
            </a:pPr>
            <a:endParaRPr lang="en-AU" dirty="0">
              <a:cs typeface="Times New Roman" panose="02020603050405020304" pitchFamily="18" charset="0"/>
            </a:endParaRPr>
          </a:p>
          <a:p>
            <a:pPr>
              <a:buFontTx/>
              <a:buChar char="-"/>
            </a:pPr>
            <a:endParaRPr lang="en-AU" dirty="0">
              <a:cs typeface="Times New Roman" panose="02020603050405020304" pitchFamily="18" charset="0"/>
            </a:endParaRPr>
          </a:p>
          <a:p>
            <a:pPr>
              <a:buFontTx/>
              <a:buChar char="-"/>
            </a:pPr>
            <a:endParaRPr lang="en-AU" dirty="0">
              <a:latin typeface="Times New Roman" panose="02020603050405020304" pitchFamily="18" charset="0"/>
              <a:cs typeface="Times New Roman" panose="02020603050405020304" pitchFamily="18" charset="0"/>
            </a:endParaRPr>
          </a:p>
          <a:p>
            <a:pPr>
              <a:buFontTx/>
              <a:buChar char="-"/>
            </a:pPr>
            <a:endParaRPr lang="en-AU" dirty="0">
              <a:latin typeface="Bookman Old Style" pitchFamily="18" charset="0"/>
            </a:endParaRPr>
          </a:p>
          <a:p>
            <a:pPr>
              <a:buFontTx/>
              <a:buChar char="-"/>
            </a:pPr>
            <a:endParaRPr lang="en-AU" dirty="0">
              <a:latin typeface="Bookman Old Style" pitchFamily="18" charset="0"/>
            </a:endParaRPr>
          </a:p>
          <a:p>
            <a:pPr>
              <a:buFontTx/>
              <a:buChar char="-"/>
            </a:pPr>
            <a:endParaRPr lang="en-AU" dirty="0">
              <a:latin typeface="Bookman Old Style" pitchFamily="18" charset="0"/>
            </a:endParaRPr>
          </a:p>
          <a:p>
            <a:pPr>
              <a:buFontTx/>
              <a:buChar char="-"/>
            </a:pPr>
            <a:endParaRPr lang="en-AU" dirty="0">
              <a:latin typeface="Bookman Old Style" pitchFamily="18" charset="0"/>
            </a:endParaRPr>
          </a:p>
          <a:p>
            <a:pPr>
              <a:buFontTx/>
              <a:buChar char="-"/>
            </a:pPr>
            <a:endParaRPr lang="en-AU" dirty="0">
              <a:latin typeface="Bookman Old Style" pitchFamily="18" charset="0"/>
            </a:endParaRPr>
          </a:p>
          <a:p>
            <a:endParaRPr lang="en-AU" dirty="0"/>
          </a:p>
        </p:txBody>
      </p:sp>
      <p:sp>
        <p:nvSpPr>
          <p:cNvPr id="4" name="Footer Placeholder 3">
            <a:extLst>
              <a:ext uri="{FF2B5EF4-FFF2-40B4-BE49-F238E27FC236}">
                <a16:creationId xmlns:a16="http://schemas.microsoft.com/office/drawing/2014/main" id="{18E3E918-C121-4E71-96CF-F1FA11EFAA97}"/>
              </a:ext>
            </a:extLst>
          </p:cNvPr>
          <p:cNvSpPr>
            <a:spLocks noGrp="1"/>
          </p:cNvSpPr>
          <p:nvPr>
            <p:ph type="ftr" sz="quarter" idx="11"/>
          </p:nvPr>
        </p:nvSpPr>
        <p:spPr>
          <a:xfrm>
            <a:off x="107505" y="6453336"/>
            <a:ext cx="9036496" cy="404664"/>
          </a:xfrm>
        </p:spPr>
        <p:txBody>
          <a:bodyPr/>
          <a:lstStyle/>
          <a:p>
            <a:r>
              <a:rPr lang="en-IN" dirty="0"/>
              <a:t>This ppt is created by Manju Nair (member of PlanMyTrainings.com). Not to be used without the permission of www.planmytrainings.com</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5167</TotalTime>
  <Words>1233</Words>
  <Application>Microsoft Office PowerPoint</Application>
  <PresentationFormat>On-screen Show (4:3)</PresentationFormat>
  <Paragraphs>146</Paragraphs>
  <Slides>21</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Bookman Old Style</vt:lpstr>
      <vt:lpstr>Calibri</vt:lpstr>
      <vt:lpstr>Lucida Sans Unicode</vt:lpstr>
      <vt:lpstr>Times New Roman</vt:lpstr>
      <vt:lpstr>Verdana</vt:lpstr>
      <vt:lpstr>Wingdings</vt:lpstr>
      <vt:lpstr>Wingdings 2</vt:lpstr>
      <vt:lpstr>Wingdings 3</vt:lpstr>
      <vt:lpstr>Concourse</vt:lpstr>
      <vt:lpstr>PowerPoint Presentation</vt:lpstr>
      <vt:lpstr>CONTENT</vt:lpstr>
      <vt:lpstr>PROFESSIONAL GROOMING &amp; ETIQUETTE</vt:lpstr>
      <vt:lpstr> </vt:lpstr>
      <vt:lpstr>CORPORATE GROOMING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ETIQUETTE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GROOMING &amp; ETIQUETTE</dc:title>
  <dc:creator>Windows User</dc:creator>
  <cp:lastModifiedBy>Lucky Daftuar</cp:lastModifiedBy>
  <cp:revision>438</cp:revision>
  <dcterms:created xsi:type="dcterms:W3CDTF">2014-05-28T20:35:06Z</dcterms:created>
  <dcterms:modified xsi:type="dcterms:W3CDTF">2017-10-23T05:24:47Z</dcterms:modified>
</cp:coreProperties>
</file>